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3" r:id="rId15"/>
    <p:sldId id="269" r:id="rId16"/>
    <p:sldId id="270" r:id="rId17"/>
    <p:sldId id="271" r:id="rId18"/>
    <p:sldId id="272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434" autoAdjust="0"/>
  </p:normalViewPr>
  <p:slideViewPr>
    <p:cSldViewPr>
      <p:cViewPr varScale="1">
        <p:scale>
          <a:sx n="75" d="100"/>
          <a:sy n="75" d="100"/>
        </p:scale>
        <p:origin x="-1236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88967-1E6E-4C30-9519-42C1FF020400}" type="datetimeFigureOut">
              <a:rPr lang="en-GB" smtClean="0"/>
              <a:pPr/>
              <a:t>29/01/2019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5CB38-A3BF-41B1-94C4-CF3DBE8C430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4330105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88967-1E6E-4C30-9519-42C1FF020400}" type="datetimeFigureOut">
              <a:rPr lang="en-GB" smtClean="0"/>
              <a:pPr/>
              <a:t>29/01/2019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5CB38-A3BF-41B1-94C4-CF3DBE8C430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349172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88967-1E6E-4C30-9519-42C1FF020400}" type="datetimeFigureOut">
              <a:rPr lang="en-GB" smtClean="0"/>
              <a:pPr/>
              <a:t>29/01/2019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5CB38-A3BF-41B1-94C4-CF3DBE8C430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4250197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88967-1E6E-4C30-9519-42C1FF020400}" type="datetimeFigureOut">
              <a:rPr lang="en-GB" smtClean="0"/>
              <a:pPr/>
              <a:t>29/01/2019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5CB38-A3BF-41B1-94C4-CF3DBE8C430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7559784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88967-1E6E-4C30-9519-42C1FF020400}" type="datetimeFigureOut">
              <a:rPr lang="en-GB" smtClean="0"/>
              <a:pPr/>
              <a:t>29/01/2019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5CB38-A3BF-41B1-94C4-CF3DBE8C430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585921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88967-1E6E-4C30-9519-42C1FF020400}" type="datetimeFigureOut">
              <a:rPr lang="en-GB" smtClean="0"/>
              <a:pPr/>
              <a:t>29/01/2019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5CB38-A3BF-41B1-94C4-CF3DBE8C430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4843374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88967-1E6E-4C30-9519-42C1FF020400}" type="datetimeFigureOut">
              <a:rPr lang="en-GB" smtClean="0"/>
              <a:pPr/>
              <a:t>29/01/2019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5CB38-A3BF-41B1-94C4-CF3DBE8C430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40061173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88967-1E6E-4C30-9519-42C1FF020400}" type="datetimeFigureOut">
              <a:rPr lang="en-GB" smtClean="0"/>
              <a:pPr/>
              <a:t>29/01/2019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5CB38-A3BF-41B1-94C4-CF3DBE8C430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4772885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88967-1E6E-4C30-9519-42C1FF020400}" type="datetimeFigureOut">
              <a:rPr lang="en-GB" smtClean="0"/>
              <a:pPr/>
              <a:t>29/01/2019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5CB38-A3BF-41B1-94C4-CF3DBE8C430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40975245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88967-1E6E-4C30-9519-42C1FF020400}" type="datetimeFigureOut">
              <a:rPr lang="en-GB" smtClean="0"/>
              <a:pPr/>
              <a:t>29/01/2019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5CB38-A3BF-41B1-94C4-CF3DBE8C430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4548050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88967-1E6E-4C30-9519-42C1FF020400}" type="datetimeFigureOut">
              <a:rPr lang="en-GB" smtClean="0"/>
              <a:pPr/>
              <a:t>29/01/2019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5CB38-A3BF-41B1-94C4-CF3DBE8C430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6719738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-1"/>
            <a:ext cx="9144000" cy="6858001"/>
          </a:xfrm>
          <a:prstGeom prst="rect">
            <a:avLst/>
          </a:prstGeom>
          <a:gradFill flip="none" rotWithShape="1">
            <a:gsLst>
              <a:gs pos="79000">
                <a:schemeClr val="bg1">
                  <a:alpha val="0"/>
                </a:schemeClr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0331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188967-1E6E-4C30-9519-42C1FF020400}" type="datetimeFigureOut">
              <a:rPr lang="en-GB" smtClean="0"/>
              <a:pPr/>
              <a:t>29/01/2019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A5CB38-A3BF-41B1-94C4-CF3DBE8C430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020567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/&#1057;&#1085;&#1077;&#1078;&#1080;&#1085;&#1082;&#1072;" TargetMode="External"/><Relationship Id="rId2" Type="http://schemas.openxmlformats.org/officeDocument/2006/relationships/hyperlink" Target="https://www.yandex.ru/images/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0"/>
            <a:ext cx="9143998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304800"/>
            <a:ext cx="8534400" cy="1470025"/>
          </a:xfrm>
        </p:spPr>
        <p:txBody>
          <a:bodyPr>
            <a:noAutofit/>
          </a:bodyPr>
          <a:lstStyle/>
          <a:p>
            <a:r>
              <a:rPr lang="ru-RU" sz="5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Серебристое творение природы</a:t>
            </a:r>
            <a:endParaRPr lang="en-GB" sz="54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400" y="4953000"/>
            <a:ext cx="4648200" cy="1371600"/>
          </a:xfrm>
        </p:spPr>
        <p:txBody>
          <a:bodyPr>
            <a:normAutofit fontScale="25000" lnSpcReduction="20000"/>
          </a:bodyPr>
          <a:lstStyle/>
          <a:p>
            <a:r>
              <a:rPr lang="ru-RU" sz="96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Работу </a:t>
            </a:r>
            <a:r>
              <a:rPr lang="ru-RU" sz="960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выполнил:Данилов</a:t>
            </a:r>
            <a:r>
              <a:rPr lang="ru-RU" sz="96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Артём</a:t>
            </a:r>
          </a:p>
          <a:p>
            <a:r>
              <a:rPr lang="ru-RU" sz="96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группа Ш – 5 </a:t>
            </a:r>
          </a:p>
          <a:p>
            <a:r>
              <a:rPr lang="ru-RU" sz="96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Преподаватель: </a:t>
            </a:r>
            <a:r>
              <a:rPr lang="ru-RU" sz="960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Г.В.Винокурова</a:t>
            </a:r>
            <a:endParaRPr lang="ru-RU" sz="96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en-GB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latin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276600" y="2551837"/>
            <a:ext cx="6646481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endParaRPr lang="ru-RU" sz="2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12632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0" y="1"/>
            <a:ext cx="1524000" cy="1141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18150" y="1"/>
            <a:ext cx="15258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7599" y="457200"/>
            <a:ext cx="6426201" cy="5333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47800" y="609600"/>
            <a:ext cx="624840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Почему всегда шестиугольники? 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Причем выполненные с такой изумительной геометрической точностью, что «человеку невозможно создать что-либо подобное», говорил Рене Декарт.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Ответ на этот вопрос дает современная кристаллография. Снежинки — не что иное, как лед. А лед — это вода. Первичный кристалл льда (его еще называют «алмазной пылью») образуют при понижении температуры шесть молекул воды.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18150" y="1"/>
            <a:ext cx="15258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18150" y="1"/>
            <a:ext cx="15258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685800" y="457200"/>
            <a:ext cx="70104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Именно шесть, а не пять, семь или десять. Ведь молекула воды состоит из трех атомов (двух атомов водорода и одного атома кислорода). Поэтому минимальная устойчивая кристаллическая конструкция, когда атомы «цепляются» друг за друга, должна состоять из шести элементов.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Теперь представьте себе снежинку, которая, так ни с чем и не столкнувшись по пути, в чистом и первозданном виде упала на вашу ладонь. Эта прекрасная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шестилучевая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звезда состоит из огромного количества молекул воды — десять в восемнадцатой степени. Если бы каждая молекула была размером с песчинку, едва ли вы смогли бы удержать ее на ладони; ведь снежинка приобрела бы размеры целого континента!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66800" y="914400"/>
            <a:ext cx="68580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Основа для формирования снежинки, её крошечное ядро - это ледяные или инородные пылинки в тучах. Молекулы воды, хаотично перемещающиеся в виде водяного пара, проходят через облака, но вместе с температурой они теряют и скорость. Всё больше и больше шестиугольных молекул воды присоединяется к растущей снежинке в определённых местах, придавая ей отчётливую форму. При этом выпуклые участки снежинки растут быстрее. Так, из первоначально шестигранной пластинки вырастает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шестилучевая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звёздочка.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18150" y="1"/>
            <a:ext cx="15258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8229600" cy="103316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Это интересно: 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позитивные эмоции, классическая музыка образуют снежинки правильной формы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800600"/>
          </a:xfrm>
        </p:spPr>
        <p:txBody>
          <a:bodyPr>
            <a:noAutofit/>
          </a:bodyPr>
          <a:lstStyle/>
          <a:p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Структура воды состоит из кластеров. Негативные слова, тяжелая музыка разрушают группу молекул.</a:t>
            </a:r>
          </a:p>
          <a:p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Интересный эксперимент. Взяли 2 емкости с водой.  Рядом с одной емкостью включили музыку — тяжелый рок, а рядом с другой – классическую музыку. В итоге оказалось, что структура кристаллов, которая «слушала» тяжелый рок,  имела некрасивую и неровную структуру, а у той, что «слушала» классику,  кристаллы воды имели ровные и красивые очертания.</a:t>
            </a:r>
          </a:p>
          <a:p>
            <a:endParaRPr lang="ru-RU" sz="2000" dirty="0"/>
          </a:p>
        </p:txBody>
      </p:sp>
      <p:pic>
        <p:nvPicPr>
          <p:cNvPr id="5" name="Содержимое 4"/>
          <p:cNvPicPr>
            <a:picLocks noGrp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81600" y="1828800"/>
            <a:ext cx="3429000" cy="2438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http://aqua-life.ua/images-for-news/%D0%9C%D0%BE%D1%86%D0%B0%D1%80%D1%8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86400" y="4343400"/>
            <a:ext cx="28194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0992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18150" y="1"/>
            <a:ext cx="15258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762000" y="304800"/>
            <a:ext cx="457200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Порхающую в воздухе снежинку подстерегают две опасности. Во-первых, она может растаять, оказавшись в более тёплых воздушных слоях. Во-вторых, во время полёта происходит постепенно испарение снежинки, усиливающееся в ветреную погоду и при уменьшении относительной влажности воздуха.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05200" y="609600"/>
            <a:ext cx="5257800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ЭТО ИНТЕРЕСНО!</a:t>
            </a:r>
          </a:p>
          <a:p>
            <a:r>
              <a:rPr lang="ru-RU" sz="24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Снежинки состоят на 95% из воздуха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, что обуславливает низкую плотность и сравнительно медленную скорость падения (0,9 км/ч). 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Снег можно есть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 Правда,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энергозатраты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на поедание снега во много раз больше его калорийности.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Более половины населения земного шара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никогда не видело снега, разве только на фотографиях.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Слой в один сантиметр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слежавшегося за зиму снега даёт 25-35 кубометров воды на 1 га.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18150" y="0"/>
            <a:ext cx="15258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33528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0"/>
            <a:ext cx="8029575" cy="655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18150" y="1"/>
            <a:ext cx="15258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905000" y="3124200"/>
            <a:ext cx="7239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ВЫВОД:</a:t>
            </a:r>
          </a:p>
          <a:p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Одинаковых снежинок не существует.</a:t>
            </a:r>
          </a:p>
          <a:p>
            <a:r>
              <a:rPr lang="ru-RU" sz="28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Ни одна из них не повторяет другую. </a:t>
            </a:r>
          </a:p>
          <a:p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66800" y="3733800"/>
            <a:ext cx="7239000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Источники:</a:t>
            </a:r>
          </a:p>
          <a:p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https://www.yandex.ru/images/</a:t>
            </a:r>
            <a:endParaRPr lang="ru-RU" sz="20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https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://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fishki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net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/2151620-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snezhinki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---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sovershennoe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tvorenie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prirody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interesnye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fakty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iz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zhizni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snezhinok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html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©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Fishki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net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  <a:hlinkClick r:id="rId3"/>
              </a:rPr>
              <a:t>https://ru.wikipedia.org/wiki/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  <a:hlinkClick r:id="rId3"/>
              </a:rPr>
              <a:t>Снежинка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" y="304800"/>
            <a:ext cx="79248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62234"/>
            <a:ext cx="9144000" cy="1033166"/>
          </a:xfrm>
        </p:spPr>
        <p:txBody>
          <a:bodyPr/>
          <a:lstStyle/>
          <a:p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Slide title</a:t>
            </a:r>
            <a:endParaRPr lang="en-GB" dirty="0">
              <a:ln w="18415" cmpd="sng">
                <a:solidFill>
                  <a:srgbClr val="FFFFFF"/>
                </a:solidFill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1118850" cy="833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0" y="0"/>
            <a:ext cx="1905000" cy="1427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805024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62400" y="838200"/>
            <a:ext cx="43434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Меня завораживают эти маленькие кристаллики льда, сверкающие зимой как бриллианты на наших воротниках и шапках, а если внимательно рассмотреть варежку, на которую падают эти звездочки, видно, насколько они все разные и бесконечно красивые...</a:t>
            </a:r>
          </a:p>
          <a:p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У меня вопрос: КАКИЕ ОНИ БЫВАЮТ?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18150" y="0"/>
            <a:ext cx="15258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447800"/>
            <a:ext cx="3583828" cy="2500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66800" y="1295401"/>
            <a:ext cx="76200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u="sng" dirty="0" smtClean="0">
                <a:latin typeface="Times New Roman" pitchFamily="18" charset="0"/>
                <a:cs typeface="Times New Roman" pitchFamily="18" charset="0"/>
              </a:rPr>
              <a:t>Цель  исследования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: выяснить, есть ли в природе одинаковые снежинки?</a:t>
            </a:r>
          </a:p>
          <a:p>
            <a:r>
              <a:rPr lang="ru-RU" sz="3200" u="sng" dirty="0" smtClean="0">
                <a:latin typeface="Times New Roman" pitchFamily="18" charset="0"/>
                <a:cs typeface="Times New Roman" pitchFamily="18" charset="0"/>
              </a:rPr>
              <a:t>Задачи исследования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buFont typeface="Courier New" pitchFamily="49" charset="0"/>
              <a:buChar char="o"/>
            </a:pP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Изучить литературу о снежинках;</a:t>
            </a:r>
          </a:p>
          <a:p>
            <a:pPr>
              <a:buFont typeface="Courier New" pitchFamily="49" charset="0"/>
              <a:buChar char="o"/>
            </a:pP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Найти информацию о снежинках в Интернете;</a:t>
            </a:r>
          </a:p>
          <a:p>
            <a:pPr>
              <a:buFont typeface="Courier New" pitchFamily="49" charset="0"/>
              <a:buChar char="o"/>
            </a:pP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Провести наблюдения в природе;</a:t>
            </a:r>
          </a:p>
          <a:p>
            <a:pPr>
              <a:buFont typeface="Courier New" pitchFamily="49" charset="0"/>
              <a:buChar char="o"/>
            </a:pP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Провести опыты;</a:t>
            </a:r>
          </a:p>
          <a:p>
            <a:pPr>
              <a:buFont typeface="Courier New" pitchFamily="49" charset="0"/>
              <a:buChar char="o"/>
            </a:pP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Ответить на вопросы и сделать выводы.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18150" y="0"/>
            <a:ext cx="15258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95400" y="1066800"/>
            <a:ext cx="7162800" cy="495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При изучении снежинки в микроскоп она представляет прекрасное зрелище и поражает  правильностью и сложностью форм. 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ОКАЗАЛОСЬ: Снежинка — сложная симметричная структура, состоящая из кристалликов льда, собранных вместе. Вариантов «сборки» множество — до сих пор не удалось найти среди снежинок двух одинаковых. </a:t>
            </a:r>
          </a:p>
          <a:p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dirty="0" smtClean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Существует даже классификация снежинок.</a:t>
            </a:r>
          </a:p>
          <a:p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18150" y="0"/>
            <a:ext cx="15258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533400"/>
            <a:ext cx="7162800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914400" y="457200"/>
            <a:ext cx="4114800" cy="4893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1951 году «Международная комиссия по снегу и льду» узаконила классификацию снежинок. По утверждённой международной классификации существует 7 видов снежинок: звёздчатые кристаллы, иглы, столбцы (или колонны), пластинки, пространственные дендриты, столбцы с наконечниками и снежинки неправильной формы.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29200" y="381000"/>
            <a:ext cx="1819275" cy="181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77000" y="1524000"/>
            <a:ext cx="1819275" cy="181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05400" y="2895600"/>
            <a:ext cx="1856208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77000" y="4495800"/>
            <a:ext cx="2146300" cy="170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>
            <a:spLocks noChangeArrowheads="1"/>
          </p:cNvSpPr>
          <p:nvPr/>
        </p:nvSpPr>
        <p:spPr bwMode="auto">
          <a:xfrm>
            <a:off x="1066800" y="997219"/>
            <a:ext cx="7086600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При этом в мире нет абсолютно одинаковых снежинок, а сами размеры «белых хлопьев» колеблются от мельчайших до довольно крупных. Самая известная большая снежинка, которую удалось не только поймать, но и измерить, имела диаметр более 12 сантиметров. Но 30 апреля 1944 года в Москве был зафиксирован случай падения совсем уж странного снега — форма снежинок размером почти с человеческую ладонь больше всего напоминала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страусиные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перья…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43800" y="0"/>
            <a:ext cx="1600200" cy="1198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>
            <a:spLocks noChangeArrowheads="1"/>
          </p:cNvSpPr>
          <p:nvPr/>
        </p:nvSpPr>
        <p:spPr bwMode="auto">
          <a:xfrm>
            <a:off x="533400" y="545455"/>
            <a:ext cx="4419600" cy="5386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Рассматривая снежинки в морозную погоду, я заметил, что снежинки – в виде узкой, ничем не украшенной пластинки. А в более теплую погоду снежинки мохнатые и пушистые.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Также я наблюдал, что при низкой температуре пар, выходящий из теплотрассы, на стенах домов, кустах вблизи этого пара образует красивые снежные мохнатые кружева, похожие на ветки папоротника или пальмы. И чем дольше идет пар, тем пышнее становится снежное кружево.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Значит, можно предположить, что для образования пушистых снежинок, нужны влага и сильный мороз.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50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76800" y="304800"/>
            <a:ext cx="4010025" cy="463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239</TotalTime>
  <Words>894</Words>
  <Application>Microsoft Office PowerPoint</Application>
  <PresentationFormat>Экран (4:3)</PresentationFormat>
  <Paragraphs>55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Office Theme</vt:lpstr>
      <vt:lpstr>Серебристое творение природы</vt:lpstr>
      <vt:lpstr>Slide title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 Это интересно: позитивные эмоции, классическая музыка образуют снежинки правильной формы.</vt:lpstr>
      <vt:lpstr>Слайд 15</vt:lpstr>
      <vt:lpstr>Слайд 16</vt:lpstr>
      <vt:lpstr>Слайд 17</vt:lpstr>
      <vt:lpstr>Слайд 18</vt:lpstr>
    </vt:vector>
  </TitlesOfParts>
  <Company>HYATT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IS</dc:creator>
  <cp:lastModifiedBy>Admin</cp:lastModifiedBy>
  <cp:revision>58</cp:revision>
  <dcterms:created xsi:type="dcterms:W3CDTF">2015-12-09T15:59:37Z</dcterms:created>
  <dcterms:modified xsi:type="dcterms:W3CDTF">2019-01-29T07:15:22Z</dcterms:modified>
</cp:coreProperties>
</file>