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5" r:id="rId3"/>
    <p:sldId id="273" r:id="rId4"/>
    <p:sldId id="266" r:id="rId5"/>
    <p:sldId id="268" r:id="rId6"/>
    <p:sldId id="26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/>
              <a:t>Акция «Стоп ВИЧ/СПИД» стартовала в России</a:t>
            </a:r>
          </a:p>
        </p:txBody>
      </p:sp>
      <p:pic>
        <p:nvPicPr>
          <p:cNvPr id="6146" name="Picture 2" descr="http://www.dalmatovo.tv/upload/iblock/904/90432723852df94e15b24a462b80e82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7"/>
            <a:ext cx="9144000" cy="5072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/>
              <a:t>Что такое ВИЧ?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571480"/>
            <a:ext cx="67151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ВИЧ – это вирус, который атакует иммунную систему, которая является естественной защитой нашего организма от болезней.</a:t>
            </a:r>
          </a:p>
        </p:txBody>
      </p:sp>
      <p:pic>
        <p:nvPicPr>
          <p:cNvPr id="13314" name="Picture 2" descr="Как ВИЧ поражает клетки организ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428868"/>
            <a:ext cx="8501122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тадии ВИ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572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Что такое СПИД?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00364" y="714356"/>
            <a:ext cx="61436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СПИД</a:t>
            </a:r>
            <a:r>
              <a:rPr lang="ru-RU" sz="2400" dirty="0"/>
              <a:t> – не вирус, а комплекс симптомов (или синдром), вызванных вирусом ВИЧ... Это последняя стадия ВИЧ-инфекции, когда инфекция уже нанесла непоправимый урон организму, и если ее не лечить, это приведет к </a:t>
            </a:r>
            <a:r>
              <a:rPr lang="ru-RU" sz="2400" u="sng" dirty="0"/>
              <a:t>смерти.</a:t>
            </a:r>
          </a:p>
        </p:txBody>
      </p:sp>
      <p:pic>
        <p:nvPicPr>
          <p:cNvPr id="19460" name="Picture 4" descr="Кахексия - истощение, при СПИДе резко падает масса тела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857496"/>
            <a:ext cx="2790825" cy="28575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072198" y="5643578"/>
            <a:ext cx="2786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(истощение, при </a:t>
            </a:r>
            <a:r>
              <a:rPr lang="ru-RU" sz="2000" dirty="0" err="1"/>
              <a:t>СПИДе</a:t>
            </a:r>
            <a:r>
              <a:rPr lang="ru-RU" sz="2000" dirty="0"/>
              <a:t> резко падает масса тела.</a:t>
            </a:r>
          </a:p>
        </p:txBody>
      </p:sp>
      <p:pic>
        <p:nvPicPr>
          <p:cNvPr id="19462" name="Picture 6" descr="Герпесный кератит (воспаление роговицы) у больного СПИДо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357562"/>
            <a:ext cx="3071834" cy="211455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5572140"/>
            <a:ext cx="29289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Герпесный</a:t>
            </a:r>
            <a:r>
              <a:rPr lang="ru-RU" sz="2000" dirty="0"/>
              <a:t> кератит (воспаление роговицы) у больного </a:t>
            </a:r>
            <a:r>
              <a:rPr lang="ru-RU" sz="2000" dirty="0" err="1"/>
              <a:t>СПИДом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infemed.ru/wp-content/uploads/2017/06/%D0%9A%D0%B0%D0%BA-%D0%BF%D0%B5%D1%80%D0%B5%D0%B4%D0%B0%D0%B5%D1%82%D1%81%D1%8F-%D0%A1%D0%9F%D0%98%D0%9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s://im0-tub-ru.yandex.net/i?id=4b35c5fb098e0d10aa55d5cb2f92fb7e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СПАСИБО ЗА ВНИМАНИЯ</a:t>
            </a:r>
          </a:p>
          <a:p>
            <a:pPr algn="ctr"/>
            <a:r>
              <a:rPr lang="ru-RU" sz="4000" dirty="0"/>
              <a:t>БЕРЕГИТЕ СЕБЯ И СВОЕ ЗДОРОВЬЕ</a:t>
            </a:r>
          </a:p>
        </p:txBody>
      </p:sp>
      <p:pic>
        <p:nvPicPr>
          <p:cNvPr id="4098" name="Picture 2" descr="http://mypresentation.ru/documents_2/fd3c2b83bc03662b35e52ff53942fc51/img18.jpg"/>
          <p:cNvPicPr>
            <a:picLocks noChangeAspect="1" noChangeArrowheads="1"/>
          </p:cNvPicPr>
          <p:nvPr/>
        </p:nvPicPr>
        <p:blipFill>
          <a:blip r:embed="rId2"/>
          <a:srcRect t="7500" b="6250"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209</TotalTime>
  <Words>105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Consolas</vt:lpstr>
      <vt:lpstr>Corbel</vt:lpstr>
      <vt:lpstr>Wingdings</vt:lpstr>
      <vt:lpstr>Wingdings 2</vt:lpstr>
      <vt:lpstr>Wingdings 3</vt:lpstr>
      <vt:lpstr>Метро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rkgi.account.002@mail.ru</cp:lastModifiedBy>
  <cp:revision>45</cp:revision>
  <dcterms:created xsi:type="dcterms:W3CDTF">2017-11-29T08:31:10Z</dcterms:created>
  <dcterms:modified xsi:type="dcterms:W3CDTF">2020-12-04T10:05:53Z</dcterms:modified>
</cp:coreProperties>
</file>