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drawings/drawing26.xml" ContentType="application/vnd.openxmlformats-officedocument.drawingml.chartshapes+xml"/>
  <Override PartName="/ppt/charts/chart27.xml" ContentType="application/vnd.openxmlformats-officedocument.drawingml.chart+xml"/>
  <Override PartName="/ppt/drawings/drawing27.xml" ContentType="application/vnd.openxmlformats-officedocument.drawingml.chartshapes+xml"/>
  <Override PartName="/ppt/charts/chart28.xml" ContentType="application/vnd.openxmlformats-officedocument.drawingml.chart+xml"/>
  <Override PartName="/ppt/drawings/drawing28.xml" ContentType="application/vnd.openxmlformats-officedocument.drawingml.chartshapes+xml"/>
  <Override PartName="/ppt/charts/chart29.xml" ContentType="application/vnd.openxmlformats-officedocument.drawingml.chart+xml"/>
  <Override PartName="/ppt/drawings/drawing29.xml" ContentType="application/vnd.openxmlformats-officedocument.drawingml.chartshapes+xml"/>
  <Override PartName="/ppt/charts/chart30.xml" ContentType="application/vnd.openxmlformats-officedocument.drawingml.chart+xml"/>
  <Override PartName="/ppt/drawings/drawing30.xml" ContentType="application/vnd.openxmlformats-officedocument.drawingml.chartshapes+xml"/>
  <Override PartName="/ppt/charts/chart31.xml" ContentType="application/vnd.openxmlformats-officedocument.drawingml.chart+xml"/>
  <Override PartName="/ppt/drawings/drawing31.xml" ContentType="application/vnd.openxmlformats-officedocument.drawingml.chartshapes+xml"/>
  <Override PartName="/ppt/charts/chart32.xml" ContentType="application/vnd.openxmlformats-officedocument.drawingml.chart+xml"/>
  <Override PartName="/ppt/drawings/drawing32.xml" ContentType="application/vnd.openxmlformats-officedocument.drawingml.chartshapes+xml"/>
  <Override PartName="/ppt/charts/chart33.xml" ContentType="application/vnd.openxmlformats-officedocument.drawingml.chart+xml"/>
  <Override PartName="/ppt/drawings/drawing33.xml" ContentType="application/vnd.openxmlformats-officedocument.drawingml.chartshapes+xml"/>
  <Override PartName="/ppt/charts/chart34.xml" ContentType="application/vnd.openxmlformats-officedocument.drawingml.chart+xml"/>
  <Override PartName="/ppt/drawings/drawing34.xml" ContentType="application/vnd.openxmlformats-officedocument.drawingml.chartshapes+xml"/>
  <Override PartName="/ppt/charts/chart35.xml" ContentType="application/vnd.openxmlformats-officedocument.drawingml.chart+xml"/>
  <Override PartName="/ppt/drawings/drawing35.xml" ContentType="application/vnd.openxmlformats-officedocument.drawingml.chartshapes+xml"/>
  <Override PartName="/ppt/charts/chart36.xml" ContentType="application/vnd.openxmlformats-officedocument.drawingml.chart+xml"/>
  <Override PartName="/ppt/drawings/drawing36.xml" ContentType="application/vnd.openxmlformats-officedocument.drawingml.chartshapes+xml"/>
  <Override PartName="/ppt/charts/chart37.xml" ContentType="application/vnd.openxmlformats-officedocument.drawingml.chart+xml"/>
  <Override PartName="/ppt/drawings/drawing37.xml" ContentType="application/vnd.openxmlformats-officedocument.drawingml.chartshapes+xml"/>
  <Override PartName="/ppt/charts/chart38.xml" ContentType="application/vnd.openxmlformats-officedocument.drawingml.chart+xml"/>
  <Override PartName="/ppt/drawings/drawing38.xml" ContentType="application/vnd.openxmlformats-officedocument.drawingml.chartshapes+xml"/>
  <Override PartName="/ppt/charts/chart39.xml" ContentType="application/vnd.openxmlformats-officedocument.drawingml.chart+xml"/>
  <Override PartName="/ppt/drawings/drawing39.xml" ContentType="application/vnd.openxmlformats-officedocument.drawingml.chartshapes+xml"/>
  <Override PartName="/ppt/charts/chart40.xml" ContentType="application/vnd.openxmlformats-officedocument.drawingml.chart+xml"/>
  <Override PartName="/ppt/drawings/drawing40.xml" ContentType="application/vnd.openxmlformats-officedocument.drawingml.chartshapes+xml"/>
  <Override PartName="/ppt/charts/chart41.xml" ContentType="application/vnd.openxmlformats-officedocument.drawingml.chart+xml"/>
  <Override PartName="/ppt/drawings/drawing41.xml" ContentType="application/vnd.openxmlformats-officedocument.drawingml.chartshapes+xml"/>
  <Override PartName="/ppt/charts/chart42.xml" ContentType="application/vnd.openxmlformats-officedocument.drawingml.chart+xml"/>
  <Override PartName="/ppt/drawings/drawing42.xml" ContentType="application/vnd.openxmlformats-officedocument.drawingml.chartshapes+xml"/>
  <Override PartName="/ppt/charts/chart43.xml" ContentType="application/vnd.openxmlformats-officedocument.drawingml.chart+xml"/>
  <Override PartName="/ppt/drawings/drawing43.xml" ContentType="application/vnd.openxmlformats-officedocument.drawingml.chartshapes+xml"/>
  <Override PartName="/ppt/charts/chart44.xml" ContentType="application/vnd.openxmlformats-officedocument.drawingml.chart+xml"/>
  <Override PartName="/ppt/drawings/drawing44.xml" ContentType="application/vnd.openxmlformats-officedocument.drawingml.chartshapes+xml"/>
  <Override PartName="/ppt/charts/chart45.xml" ContentType="application/vnd.openxmlformats-officedocument.drawingml.chart+xml"/>
  <Override PartName="/ppt/drawings/drawing45.xml" ContentType="application/vnd.openxmlformats-officedocument.drawingml.chartshapes+xml"/>
  <Override PartName="/ppt/charts/chart46.xml" ContentType="application/vnd.openxmlformats-officedocument.drawingml.chart+xml"/>
  <Override PartName="/ppt/drawings/drawing46.xml" ContentType="application/vnd.openxmlformats-officedocument.drawingml.chartshapes+xml"/>
  <Override PartName="/ppt/charts/chart47.xml" ContentType="application/vnd.openxmlformats-officedocument.drawingml.chart+xml"/>
  <Override PartName="/ppt/drawings/drawing47.xml" ContentType="application/vnd.openxmlformats-officedocument.drawingml.chartshapes+xml"/>
  <Override PartName="/ppt/charts/chart48.xml" ContentType="application/vnd.openxmlformats-officedocument.drawingml.chart+xml"/>
  <Override PartName="/ppt/drawings/drawing48.xml" ContentType="application/vnd.openxmlformats-officedocument.drawingml.chartshapes+xml"/>
  <Override PartName="/ppt/charts/chart49.xml" ContentType="application/vnd.openxmlformats-officedocument.drawingml.chart+xml"/>
  <Override PartName="/ppt/drawings/drawing49.xml" ContentType="application/vnd.openxmlformats-officedocument.drawingml.chartshapes+xml"/>
  <Override PartName="/ppt/charts/chart50.xml" ContentType="application/vnd.openxmlformats-officedocument.drawingml.chart+xml"/>
  <Override PartName="/ppt/drawings/drawing50.xml" ContentType="application/vnd.openxmlformats-officedocument.drawingml.chartshapes+xml"/>
  <Override PartName="/ppt/charts/chart51.xml" ContentType="application/vnd.openxmlformats-officedocument.drawingml.chart+xml"/>
  <Override PartName="/ppt/drawings/drawing51.xml" ContentType="application/vnd.openxmlformats-officedocument.drawingml.chartshapes+xml"/>
  <Override PartName="/ppt/charts/chart52.xml" ContentType="application/vnd.openxmlformats-officedocument.drawingml.chart+xml"/>
  <Override PartName="/ppt/drawings/drawing52.xml" ContentType="application/vnd.openxmlformats-officedocument.drawingml.chartshapes+xml"/>
  <Override PartName="/ppt/charts/chart53.xml" ContentType="application/vnd.openxmlformats-officedocument.drawingml.chart+xml"/>
  <Override PartName="/ppt/drawings/drawing53.xml" ContentType="application/vnd.openxmlformats-officedocument.drawingml.chartshapes+xml"/>
  <Override PartName="/ppt/charts/chart54.xml" ContentType="application/vnd.openxmlformats-officedocument.drawingml.chart+xml"/>
  <Override PartName="/ppt/drawings/drawing54.xml" ContentType="application/vnd.openxmlformats-officedocument.drawingml.chartshapes+xml"/>
  <Override PartName="/ppt/charts/chart55.xml" ContentType="application/vnd.openxmlformats-officedocument.drawingml.chart+xml"/>
  <Override PartName="/ppt/drawings/drawing55.xml" ContentType="application/vnd.openxmlformats-officedocument.drawingml.chartshapes+xml"/>
  <Override PartName="/ppt/charts/chart56.xml" ContentType="application/vnd.openxmlformats-officedocument.drawingml.chart+xml"/>
  <Override PartName="/ppt/drawings/drawing56.xml" ContentType="application/vnd.openxmlformats-officedocument.drawingml.chartshapes+xml"/>
  <Override PartName="/ppt/charts/chart57.xml" ContentType="application/vnd.openxmlformats-officedocument.drawingml.chart+xml"/>
  <Override PartName="/ppt/drawings/drawing57.xml" ContentType="application/vnd.openxmlformats-officedocument.drawingml.chartshapes+xml"/>
  <Override PartName="/ppt/charts/chart58.xml" ContentType="application/vnd.openxmlformats-officedocument.drawingml.chart+xml"/>
  <Override PartName="/ppt/drawings/drawing58.xml" ContentType="application/vnd.openxmlformats-officedocument.drawingml.chartshapes+xml"/>
  <Override PartName="/ppt/charts/chart59.xml" ContentType="application/vnd.openxmlformats-officedocument.drawingml.chart+xml"/>
  <Override PartName="/ppt/drawings/drawing59.xml" ContentType="application/vnd.openxmlformats-officedocument.drawingml.chartshapes+xml"/>
  <Override PartName="/ppt/charts/chart60.xml" ContentType="application/vnd.openxmlformats-officedocument.drawingml.chart+xml"/>
  <Override PartName="/ppt/drawings/drawing60.xml" ContentType="application/vnd.openxmlformats-officedocument.drawingml.chartshapes+xml"/>
  <Override PartName="/ppt/charts/chart61.xml" ContentType="application/vnd.openxmlformats-officedocument.drawingml.chart+xml"/>
  <Override PartName="/ppt/drawings/drawing61.xml" ContentType="application/vnd.openxmlformats-officedocument.drawingml.chartshapes+xml"/>
  <Override PartName="/ppt/charts/chart62.xml" ContentType="application/vnd.openxmlformats-officedocument.drawingml.chart+xml"/>
  <Override PartName="/ppt/drawings/drawing62.xml" ContentType="application/vnd.openxmlformats-officedocument.drawingml.chartshapes+xml"/>
  <Override PartName="/ppt/charts/chart63.xml" ContentType="application/vnd.openxmlformats-officedocument.drawingml.chart+xml"/>
  <Override PartName="/ppt/drawings/drawing63.xml" ContentType="application/vnd.openxmlformats-officedocument.drawingml.chartshapes+xml"/>
  <Override PartName="/ppt/charts/chart64.xml" ContentType="application/vnd.openxmlformats-officedocument.drawingml.chart+xml"/>
  <Override PartName="/ppt/drawings/drawing64.xml" ContentType="application/vnd.openxmlformats-officedocument.drawingml.chartshapes+xml"/>
  <Override PartName="/ppt/charts/chart65.xml" ContentType="application/vnd.openxmlformats-officedocument.drawingml.chart+xml"/>
  <Override PartName="/ppt/drawings/drawing65.xml" ContentType="application/vnd.openxmlformats-officedocument.drawingml.chartshapes+xml"/>
  <Override PartName="/ppt/charts/chart66.xml" ContentType="application/vnd.openxmlformats-officedocument.drawingml.chart+xml"/>
  <Override PartName="/ppt/drawings/drawing66.xml" ContentType="application/vnd.openxmlformats-officedocument.drawingml.chartshapes+xml"/>
  <Override PartName="/ppt/charts/chart67.xml" ContentType="application/vnd.openxmlformats-officedocument.drawingml.chart+xml"/>
  <Override PartName="/ppt/drawings/drawing67.xml" ContentType="application/vnd.openxmlformats-officedocument.drawingml.chartshapes+xml"/>
  <Override PartName="/ppt/charts/chart68.xml" ContentType="application/vnd.openxmlformats-officedocument.drawingml.chart+xml"/>
  <Override PartName="/ppt/drawings/drawing68.xml" ContentType="application/vnd.openxmlformats-officedocument.drawingml.chartshapes+xml"/>
  <Override PartName="/ppt/charts/chart69.xml" ContentType="application/vnd.openxmlformats-officedocument.drawingml.chart+xml"/>
  <Override PartName="/ppt/drawings/drawing69.xml" ContentType="application/vnd.openxmlformats-officedocument.drawingml.chartshapes+xml"/>
  <Override PartName="/ppt/charts/chart70.xml" ContentType="application/vnd.openxmlformats-officedocument.drawingml.chart+xml"/>
  <Override PartName="/ppt/drawings/drawing70.xml" ContentType="application/vnd.openxmlformats-officedocument.drawingml.chartshapes+xml"/>
  <Override PartName="/ppt/charts/chart71.xml" ContentType="application/vnd.openxmlformats-officedocument.drawingml.chart+xml"/>
  <Override PartName="/ppt/drawings/drawing71.xml" ContentType="application/vnd.openxmlformats-officedocument.drawingml.chartshapes+xml"/>
  <Override PartName="/ppt/charts/chart72.xml" ContentType="application/vnd.openxmlformats-officedocument.drawingml.chart+xml"/>
  <Override PartName="/ppt/drawings/drawing72.xml" ContentType="application/vnd.openxmlformats-officedocument.drawingml.chartshapes+xml"/>
  <Override PartName="/ppt/charts/chart73.xml" ContentType="application/vnd.openxmlformats-officedocument.drawingml.chart+xml"/>
  <Override PartName="/ppt/drawings/drawing73.xml" ContentType="application/vnd.openxmlformats-officedocument.drawingml.chartshapes+xml"/>
  <Override PartName="/ppt/charts/chart74.xml" ContentType="application/vnd.openxmlformats-officedocument.drawingml.chart+xml"/>
  <Override PartName="/ppt/drawings/drawing74.xml" ContentType="application/vnd.openxmlformats-officedocument.drawingml.chartshapes+xml"/>
  <Override PartName="/ppt/charts/chart75.xml" ContentType="application/vnd.openxmlformats-officedocument.drawingml.chart+xml"/>
  <Override PartName="/ppt/drawings/drawing75.xml" ContentType="application/vnd.openxmlformats-officedocument.drawingml.chartshapes+xml"/>
  <Override PartName="/ppt/charts/chart76.xml" ContentType="application/vnd.openxmlformats-officedocument.drawingml.chart+xml"/>
  <Override PartName="/ppt/drawings/drawing76.xml" ContentType="application/vnd.openxmlformats-officedocument.drawingml.chartshapes+xml"/>
  <Override PartName="/ppt/charts/chart77.xml" ContentType="application/vnd.openxmlformats-officedocument.drawingml.chart+xml"/>
  <Override PartName="/ppt/drawings/drawing77.xml" ContentType="application/vnd.openxmlformats-officedocument.drawingml.chartshapes+xml"/>
  <Override PartName="/ppt/charts/chart78.xml" ContentType="application/vnd.openxmlformats-officedocument.drawingml.chart+xml"/>
  <Override PartName="/ppt/drawings/drawing78.xml" ContentType="application/vnd.openxmlformats-officedocument.drawingml.chartshapes+xml"/>
  <Override PartName="/ppt/charts/chart79.xml" ContentType="application/vnd.openxmlformats-officedocument.drawingml.chart+xml"/>
  <Override PartName="/ppt/drawings/drawing79.xml" ContentType="application/vnd.openxmlformats-officedocument.drawingml.chartshapes+xml"/>
  <Override PartName="/ppt/charts/chart80.xml" ContentType="application/vnd.openxmlformats-officedocument.drawingml.chart+xml"/>
  <Override PartName="/ppt/drawings/drawing80.xml" ContentType="application/vnd.openxmlformats-officedocument.drawingml.chartshapes+xml"/>
  <Override PartName="/ppt/charts/chart81.xml" ContentType="application/vnd.openxmlformats-officedocument.drawingml.chart+xml"/>
  <Override PartName="/ppt/drawings/drawing81.xml" ContentType="application/vnd.openxmlformats-officedocument.drawingml.chartshapes+xml"/>
  <Override PartName="/ppt/charts/chart82.xml" ContentType="application/vnd.openxmlformats-officedocument.drawingml.chart+xml"/>
  <Override PartName="/ppt/drawings/drawing82.xml" ContentType="application/vnd.openxmlformats-officedocument.drawingml.chartshapes+xml"/>
  <Override PartName="/ppt/charts/chart83.xml" ContentType="application/vnd.openxmlformats-officedocument.drawingml.chart+xml"/>
  <Override PartName="/ppt/drawings/drawing83.xml" ContentType="application/vnd.openxmlformats-officedocument.drawingml.chartshapes+xml"/>
  <Override PartName="/ppt/charts/chart84.xml" ContentType="application/vnd.openxmlformats-officedocument.drawingml.chart+xml"/>
  <Override PartName="/ppt/drawings/drawing84.xml" ContentType="application/vnd.openxmlformats-officedocument.drawingml.chartshapes+xml"/>
  <Override PartName="/ppt/charts/chart85.xml" ContentType="application/vnd.openxmlformats-officedocument.drawingml.chart+xml"/>
  <Override PartName="/ppt/drawings/drawing85.xml" ContentType="application/vnd.openxmlformats-officedocument.drawingml.chartshapes+xml"/>
  <Override PartName="/ppt/charts/chart86.xml" ContentType="application/vnd.openxmlformats-officedocument.drawingml.chart+xml"/>
  <Override PartName="/ppt/drawings/drawing86.xml" ContentType="application/vnd.openxmlformats-officedocument.drawingml.chartshapes+xml"/>
  <Override PartName="/ppt/charts/chart87.xml" ContentType="application/vnd.openxmlformats-officedocument.drawingml.chart+xml"/>
  <Override PartName="/ppt/drawings/drawing87.xml" ContentType="application/vnd.openxmlformats-officedocument.drawingml.chartshapes+xml"/>
  <Override PartName="/ppt/charts/chart88.xml" ContentType="application/vnd.openxmlformats-officedocument.drawingml.chart+xml"/>
  <Override PartName="/ppt/drawings/drawing88.xml" ContentType="application/vnd.openxmlformats-officedocument.drawingml.chartshapes+xml"/>
  <Override PartName="/ppt/charts/chart89.xml" ContentType="application/vnd.openxmlformats-officedocument.drawingml.chart+xml"/>
  <Override PartName="/ppt/drawings/drawing89.xml" ContentType="application/vnd.openxmlformats-officedocument.drawingml.chartshapes+xml"/>
  <Override PartName="/ppt/charts/chart90.xml" ContentType="application/vnd.openxmlformats-officedocument.drawingml.chart+xml"/>
  <Override PartName="/ppt/drawings/drawing90.xml" ContentType="application/vnd.openxmlformats-officedocument.drawingml.chartshapes+xml"/>
  <Override PartName="/ppt/charts/chart91.xml" ContentType="application/vnd.openxmlformats-officedocument.drawingml.chart+xml"/>
  <Override PartName="/ppt/drawings/drawing91.xml" ContentType="application/vnd.openxmlformats-officedocument.drawingml.chartshapes+xml"/>
  <Override PartName="/ppt/charts/chart92.xml" ContentType="application/vnd.openxmlformats-officedocument.drawingml.chart+xml"/>
  <Override PartName="/ppt/drawings/drawing92.xml" ContentType="application/vnd.openxmlformats-officedocument.drawingml.chartshapes+xml"/>
  <Override PartName="/ppt/charts/chart93.xml" ContentType="application/vnd.openxmlformats-officedocument.drawingml.chart+xml"/>
  <Override PartName="/ppt/drawings/drawing93.xml" ContentType="application/vnd.openxmlformats-officedocument.drawingml.chartshapes+xml"/>
  <Override PartName="/ppt/charts/chart94.xml" ContentType="application/vnd.openxmlformats-officedocument.drawingml.chart+xml"/>
  <Override PartName="/ppt/drawings/drawing94.xml" ContentType="application/vnd.openxmlformats-officedocument.drawingml.chartshapes+xml"/>
  <Override PartName="/ppt/charts/chart95.xml" ContentType="application/vnd.openxmlformats-officedocument.drawingml.chart+xml"/>
  <Override PartName="/ppt/drawings/drawing95.xml" ContentType="application/vnd.openxmlformats-officedocument.drawingml.chartshapes+xml"/>
  <Override PartName="/ppt/charts/chart96.xml" ContentType="application/vnd.openxmlformats-officedocument.drawingml.chart+xml"/>
  <Override PartName="/ppt/drawings/drawing96.xml" ContentType="application/vnd.openxmlformats-officedocument.drawingml.chartshapes+xml"/>
  <Override PartName="/ppt/charts/chart97.xml" ContentType="application/vnd.openxmlformats-officedocument.drawingml.chart+xml"/>
  <Override PartName="/ppt/drawings/drawing97.xml" ContentType="application/vnd.openxmlformats-officedocument.drawingml.chartshapes+xml"/>
  <Override PartName="/ppt/charts/chart98.xml" ContentType="application/vnd.openxmlformats-officedocument.drawingml.chart+xml"/>
  <Override PartName="/ppt/drawings/drawing98.xml" ContentType="application/vnd.openxmlformats-officedocument.drawingml.chartshapes+xml"/>
  <Override PartName="/ppt/charts/chart99.xml" ContentType="application/vnd.openxmlformats-officedocument.drawingml.chart+xml"/>
  <Override PartName="/ppt/drawings/drawing99.xml" ContentType="application/vnd.openxmlformats-officedocument.drawingml.chartshapes+xml"/>
  <Override PartName="/ppt/charts/chart100.xml" ContentType="application/vnd.openxmlformats-officedocument.drawingml.chart+xml"/>
  <Override PartName="/ppt/drawings/drawing100.xml" ContentType="application/vnd.openxmlformats-officedocument.drawingml.chartshapes+xml"/>
  <Override PartName="/ppt/charts/chart101.xml" ContentType="application/vnd.openxmlformats-officedocument.drawingml.chart+xml"/>
  <Override PartName="/ppt/drawings/drawing101.xml" ContentType="application/vnd.openxmlformats-officedocument.drawingml.chartshapes+xml"/>
  <Override PartName="/ppt/charts/chart102.xml" ContentType="application/vnd.openxmlformats-officedocument.drawingml.chart+xml"/>
  <Override PartName="/ppt/drawings/drawing102.xml" ContentType="application/vnd.openxmlformats-officedocument.drawingml.chartshapes+xml"/>
  <Override PartName="/ppt/charts/chart103.xml" ContentType="application/vnd.openxmlformats-officedocument.drawingml.chart+xml"/>
  <Override PartName="/ppt/drawings/drawing103.xml" ContentType="application/vnd.openxmlformats-officedocument.drawingml.chartshapes+xml"/>
  <Override PartName="/ppt/charts/chart104.xml" ContentType="application/vnd.openxmlformats-officedocument.drawingml.chart+xml"/>
  <Override PartName="/ppt/drawings/drawing104.xml" ContentType="application/vnd.openxmlformats-officedocument.drawingml.chartshapes+xml"/>
  <Override PartName="/ppt/charts/chart105.xml" ContentType="application/vnd.openxmlformats-officedocument.drawingml.chart+xml"/>
  <Override PartName="/ppt/drawings/drawing105.xml" ContentType="application/vnd.openxmlformats-officedocument.drawingml.chartshapes+xml"/>
  <Override PartName="/ppt/charts/chart106.xml" ContentType="application/vnd.openxmlformats-officedocument.drawingml.chart+xml"/>
  <Override PartName="/ppt/drawings/drawing106.xml" ContentType="application/vnd.openxmlformats-officedocument.drawingml.chartshapes+xml"/>
  <Override PartName="/ppt/charts/chart107.xml" ContentType="application/vnd.openxmlformats-officedocument.drawingml.chart+xml"/>
  <Override PartName="/ppt/drawings/drawing107.xml" ContentType="application/vnd.openxmlformats-officedocument.drawingml.chartshapes+xml"/>
  <Override PartName="/ppt/charts/chart108.xml" ContentType="application/vnd.openxmlformats-officedocument.drawingml.chart+xml"/>
  <Override PartName="/ppt/drawings/drawing108.xml" ContentType="application/vnd.openxmlformats-officedocument.drawingml.chartshapes+xml"/>
  <Override PartName="/ppt/charts/chart109.xml" ContentType="application/vnd.openxmlformats-officedocument.drawingml.chart+xml"/>
  <Override PartName="/ppt/drawings/drawing109.xml" ContentType="application/vnd.openxmlformats-officedocument.drawingml.chartshapes+xml"/>
  <Override PartName="/ppt/charts/chart110.xml" ContentType="application/vnd.openxmlformats-officedocument.drawingml.chart+xml"/>
  <Override PartName="/ppt/drawings/drawing110.xml" ContentType="application/vnd.openxmlformats-officedocument.drawingml.chartshapes+xml"/>
  <Override PartName="/ppt/charts/chart111.xml" ContentType="application/vnd.openxmlformats-officedocument.drawingml.chart+xml"/>
  <Override PartName="/ppt/drawings/drawing111.xml" ContentType="application/vnd.openxmlformats-officedocument.drawingml.chartshapes+xml"/>
  <Override PartName="/ppt/charts/chart112.xml" ContentType="application/vnd.openxmlformats-officedocument.drawingml.chart+xml"/>
  <Override PartName="/ppt/drawings/drawing112.xml" ContentType="application/vnd.openxmlformats-officedocument.drawingml.chartshapes+xml"/>
  <Override PartName="/ppt/charts/chart113.xml" ContentType="application/vnd.openxmlformats-officedocument.drawingml.chart+xml"/>
  <Override PartName="/ppt/drawings/drawing113.xml" ContentType="application/vnd.openxmlformats-officedocument.drawingml.chartshapes+xml"/>
  <Override PartName="/ppt/charts/chart114.xml" ContentType="application/vnd.openxmlformats-officedocument.drawingml.chart+xml"/>
  <Override PartName="/ppt/drawings/drawing114.xml" ContentType="application/vnd.openxmlformats-officedocument.drawingml.chartshapes+xml"/>
  <Override PartName="/ppt/charts/chart115.xml" ContentType="application/vnd.openxmlformats-officedocument.drawingml.chart+xml"/>
  <Override PartName="/ppt/drawings/drawing115.xml" ContentType="application/vnd.openxmlformats-officedocument.drawingml.chartshapes+xml"/>
  <Override PartName="/ppt/charts/chart116.xml" ContentType="application/vnd.openxmlformats-officedocument.drawingml.chart+xml"/>
  <Override PartName="/ppt/drawings/drawing116.xml" ContentType="application/vnd.openxmlformats-officedocument.drawingml.chartshapes+xml"/>
  <Override PartName="/ppt/charts/chart117.xml" ContentType="application/vnd.openxmlformats-officedocument.drawingml.chart+xml"/>
  <Override PartName="/ppt/drawings/drawing117.xml" ContentType="application/vnd.openxmlformats-officedocument.drawingml.chartshapes+xml"/>
  <Override PartName="/ppt/charts/chart118.xml" ContentType="application/vnd.openxmlformats-officedocument.drawingml.chart+xml"/>
  <Override PartName="/ppt/drawings/drawing118.xml" ContentType="application/vnd.openxmlformats-officedocument.drawingml.chartshapes+xml"/>
  <Override PartName="/ppt/charts/chart119.xml" ContentType="application/vnd.openxmlformats-officedocument.drawingml.chart+xml"/>
  <Override PartName="/ppt/drawings/drawing119.xml" ContentType="application/vnd.openxmlformats-officedocument.drawingml.chartshapes+xml"/>
  <Override PartName="/ppt/charts/chart120.xml" ContentType="application/vnd.openxmlformats-officedocument.drawingml.chart+xml"/>
  <Override PartName="/ppt/drawings/drawing120.xml" ContentType="application/vnd.openxmlformats-officedocument.drawingml.chartshapes+xml"/>
  <Override PartName="/ppt/charts/chart121.xml" ContentType="application/vnd.openxmlformats-officedocument.drawingml.chart+xml"/>
  <Override PartName="/ppt/drawings/drawing121.xml" ContentType="application/vnd.openxmlformats-officedocument.drawingml.chartshapes+xml"/>
  <Override PartName="/ppt/charts/chart122.xml" ContentType="application/vnd.openxmlformats-officedocument.drawingml.chart+xml"/>
  <Override PartName="/ppt/drawings/drawing122.xml" ContentType="application/vnd.openxmlformats-officedocument.drawingml.chartshapes+xml"/>
  <Override PartName="/ppt/charts/chart123.xml" ContentType="application/vnd.openxmlformats-officedocument.drawingml.chart+xml"/>
  <Override PartName="/ppt/drawings/drawing123.xml" ContentType="application/vnd.openxmlformats-officedocument.drawingml.chartshapes+xml"/>
  <Override PartName="/ppt/charts/chart124.xml" ContentType="application/vnd.openxmlformats-officedocument.drawingml.chart+xml"/>
  <Override PartName="/ppt/drawings/drawing124.xml" ContentType="application/vnd.openxmlformats-officedocument.drawingml.chartshapes+xml"/>
  <Override PartName="/ppt/charts/chart125.xml" ContentType="application/vnd.openxmlformats-officedocument.drawingml.chart+xml"/>
  <Override PartName="/ppt/drawings/drawing125.xml" ContentType="application/vnd.openxmlformats-officedocument.drawingml.chartshapes+xml"/>
  <Override PartName="/ppt/charts/chart126.xml" ContentType="application/vnd.openxmlformats-officedocument.drawingml.chart+xml"/>
  <Override PartName="/ppt/drawings/drawing126.xml" ContentType="application/vnd.openxmlformats-officedocument.drawingml.chartshapes+xml"/>
  <Override PartName="/ppt/charts/chart127.xml" ContentType="application/vnd.openxmlformats-officedocument.drawingml.chart+xml"/>
  <Override PartName="/ppt/drawings/drawing127.xml" ContentType="application/vnd.openxmlformats-officedocument.drawingml.chartshapes+xml"/>
  <Override PartName="/ppt/charts/chart128.xml" ContentType="application/vnd.openxmlformats-officedocument.drawingml.chart+xml"/>
  <Override PartName="/ppt/drawings/drawing128.xml" ContentType="application/vnd.openxmlformats-officedocument.drawingml.chartshapes+xml"/>
  <Override PartName="/ppt/charts/chart129.xml" ContentType="application/vnd.openxmlformats-officedocument.drawingml.chart+xml"/>
  <Override PartName="/ppt/drawings/drawing129.xml" ContentType="application/vnd.openxmlformats-officedocument.drawingml.chartshapes+xml"/>
  <Override PartName="/ppt/charts/chart130.xml" ContentType="application/vnd.openxmlformats-officedocument.drawingml.chart+xml"/>
  <Override PartName="/ppt/drawings/drawing130.xml" ContentType="application/vnd.openxmlformats-officedocument.drawingml.chartshapes+xml"/>
  <Override PartName="/ppt/charts/chart131.xml" ContentType="application/vnd.openxmlformats-officedocument.drawingml.chart+xml"/>
  <Override PartName="/ppt/drawings/drawing131.xml" ContentType="application/vnd.openxmlformats-officedocument.drawingml.chartshapes+xml"/>
  <Override PartName="/ppt/charts/chart132.xml" ContentType="application/vnd.openxmlformats-officedocument.drawingml.chart+xml"/>
  <Override PartName="/ppt/drawings/drawing132.xml" ContentType="application/vnd.openxmlformats-officedocument.drawingml.chartshapes+xml"/>
  <Override PartName="/ppt/charts/chart133.xml" ContentType="application/vnd.openxmlformats-officedocument.drawingml.chart+xml"/>
  <Override PartName="/ppt/drawings/drawing133.xml" ContentType="application/vnd.openxmlformats-officedocument.drawingml.chartshapes+xml"/>
  <Override PartName="/ppt/charts/chart134.xml" ContentType="application/vnd.openxmlformats-officedocument.drawingml.chart+xml"/>
  <Override PartName="/ppt/drawings/drawing134.xml" ContentType="application/vnd.openxmlformats-officedocument.drawingml.chartshapes+xml"/>
  <Override PartName="/ppt/charts/chart135.xml" ContentType="application/vnd.openxmlformats-officedocument.drawingml.chart+xml"/>
  <Override PartName="/ppt/drawings/drawing135.xml" ContentType="application/vnd.openxmlformats-officedocument.drawingml.chartshapes+xml"/>
  <Override PartName="/ppt/charts/chart136.xml" ContentType="application/vnd.openxmlformats-officedocument.drawingml.chart+xml"/>
  <Override PartName="/ppt/drawings/drawing136.xml" ContentType="application/vnd.openxmlformats-officedocument.drawingml.chartshapes+xml"/>
  <Override PartName="/ppt/charts/chart137.xml" ContentType="application/vnd.openxmlformats-officedocument.drawingml.chart+xml"/>
  <Override PartName="/ppt/drawings/drawing137.xml" ContentType="application/vnd.openxmlformats-officedocument.drawingml.chartshapes+xml"/>
  <Override PartName="/ppt/charts/chart138.xml" ContentType="application/vnd.openxmlformats-officedocument.drawingml.chart+xml"/>
  <Override PartName="/ppt/drawings/drawing138.xml" ContentType="application/vnd.openxmlformats-officedocument.drawingml.chartshapes+xml"/>
  <Override PartName="/ppt/charts/chart139.xml" ContentType="application/vnd.openxmlformats-officedocument.drawingml.chart+xml"/>
  <Override PartName="/ppt/drawings/drawing139.xml" ContentType="application/vnd.openxmlformats-officedocument.drawingml.chartshapes+xml"/>
  <Override PartName="/ppt/charts/chart140.xml" ContentType="application/vnd.openxmlformats-officedocument.drawingml.chart+xml"/>
  <Override PartName="/ppt/drawings/drawing140.xml" ContentType="application/vnd.openxmlformats-officedocument.drawingml.chartshapes+xml"/>
  <Override PartName="/ppt/charts/chart141.xml" ContentType="application/vnd.openxmlformats-officedocument.drawingml.chart+xml"/>
  <Override PartName="/ppt/drawings/drawing141.xml" ContentType="application/vnd.openxmlformats-officedocument.drawingml.chartshapes+xml"/>
  <Override PartName="/ppt/charts/chart142.xml" ContentType="application/vnd.openxmlformats-officedocument.drawingml.chart+xml"/>
  <Override PartName="/ppt/drawings/drawing142.xml" ContentType="application/vnd.openxmlformats-officedocument.drawingml.chartshapes+xml"/>
  <Override PartName="/ppt/charts/chart143.xml" ContentType="application/vnd.openxmlformats-officedocument.drawingml.chart+xml"/>
  <Override PartName="/ppt/drawings/drawing143.xml" ContentType="application/vnd.openxmlformats-officedocument.drawingml.chartshapes+xml"/>
  <Override PartName="/ppt/charts/chart144.xml" ContentType="application/vnd.openxmlformats-officedocument.drawingml.chart+xml"/>
  <Override PartName="/ppt/drawings/drawing144.xml" ContentType="application/vnd.openxmlformats-officedocument.drawingml.chartshapes+xml"/>
  <Override PartName="/ppt/charts/chart145.xml" ContentType="application/vnd.openxmlformats-officedocument.drawingml.chart+xml"/>
  <Override PartName="/ppt/drawings/drawing14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3" r:id="rId2"/>
    <p:sldId id="402" r:id="rId3"/>
    <p:sldId id="401" r:id="rId4"/>
    <p:sldId id="400" r:id="rId5"/>
    <p:sldId id="399" r:id="rId6"/>
    <p:sldId id="398" r:id="rId7"/>
    <p:sldId id="397" r:id="rId8"/>
    <p:sldId id="396" r:id="rId9"/>
    <p:sldId id="395" r:id="rId10"/>
    <p:sldId id="394" r:id="rId11"/>
    <p:sldId id="393" r:id="rId12"/>
    <p:sldId id="392" r:id="rId13"/>
    <p:sldId id="391" r:id="rId14"/>
    <p:sldId id="390" r:id="rId15"/>
    <p:sldId id="389" r:id="rId16"/>
    <p:sldId id="388" r:id="rId17"/>
    <p:sldId id="387" r:id="rId18"/>
    <p:sldId id="386" r:id="rId19"/>
    <p:sldId id="385" r:id="rId20"/>
    <p:sldId id="384" r:id="rId21"/>
    <p:sldId id="383" r:id="rId22"/>
    <p:sldId id="382" r:id="rId23"/>
    <p:sldId id="381" r:id="rId24"/>
    <p:sldId id="380" r:id="rId25"/>
    <p:sldId id="379" r:id="rId26"/>
    <p:sldId id="378" r:id="rId27"/>
    <p:sldId id="377" r:id="rId28"/>
    <p:sldId id="376" r:id="rId29"/>
    <p:sldId id="375" r:id="rId30"/>
    <p:sldId id="374" r:id="rId31"/>
    <p:sldId id="373" r:id="rId32"/>
    <p:sldId id="372" r:id="rId33"/>
    <p:sldId id="371" r:id="rId34"/>
    <p:sldId id="370" r:id="rId35"/>
    <p:sldId id="369" r:id="rId36"/>
    <p:sldId id="368" r:id="rId37"/>
    <p:sldId id="367" r:id="rId38"/>
    <p:sldId id="366" r:id="rId39"/>
    <p:sldId id="365" r:id="rId40"/>
    <p:sldId id="364" r:id="rId41"/>
    <p:sldId id="363" r:id="rId42"/>
    <p:sldId id="362" r:id="rId43"/>
    <p:sldId id="361" r:id="rId44"/>
    <p:sldId id="360" r:id="rId45"/>
    <p:sldId id="359" r:id="rId46"/>
    <p:sldId id="358" r:id="rId47"/>
    <p:sldId id="357" r:id="rId48"/>
    <p:sldId id="356" r:id="rId49"/>
    <p:sldId id="355" r:id="rId50"/>
    <p:sldId id="354" r:id="rId51"/>
    <p:sldId id="353" r:id="rId52"/>
    <p:sldId id="352" r:id="rId53"/>
    <p:sldId id="351" r:id="rId54"/>
    <p:sldId id="350" r:id="rId55"/>
    <p:sldId id="349" r:id="rId56"/>
    <p:sldId id="348" r:id="rId57"/>
    <p:sldId id="347" r:id="rId58"/>
    <p:sldId id="346" r:id="rId59"/>
    <p:sldId id="345" r:id="rId60"/>
    <p:sldId id="344" r:id="rId61"/>
    <p:sldId id="343" r:id="rId62"/>
    <p:sldId id="342" r:id="rId63"/>
    <p:sldId id="341" r:id="rId64"/>
    <p:sldId id="340" r:id="rId65"/>
    <p:sldId id="339" r:id="rId66"/>
    <p:sldId id="338" r:id="rId67"/>
    <p:sldId id="337" r:id="rId68"/>
    <p:sldId id="336" r:id="rId69"/>
    <p:sldId id="335" r:id="rId70"/>
    <p:sldId id="334" r:id="rId71"/>
    <p:sldId id="333" r:id="rId72"/>
    <p:sldId id="332" r:id="rId73"/>
    <p:sldId id="331" r:id="rId74"/>
    <p:sldId id="330" r:id="rId75"/>
    <p:sldId id="329" r:id="rId76"/>
    <p:sldId id="328" r:id="rId77"/>
    <p:sldId id="327" r:id="rId78"/>
    <p:sldId id="326" r:id="rId79"/>
    <p:sldId id="325" r:id="rId80"/>
    <p:sldId id="324" r:id="rId81"/>
    <p:sldId id="323" r:id="rId82"/>
    <p:sldId id="322" r:id="rId83"/>
    <p:sldId id="321" r:id="rId84"/>
    <p:sldId id="320" r:id="rId85"/>
    <p:sldId id="319" r:id="rId86"/>
    <p:sldId id="318" r:id="rId87"/>
    <p:sldId id="317" r:id="rId88"/>
    <p:sldId id="316" r:id="rId89"/>
    <p:sldId id="315" r:id="rId90"/>
    <p:sldId id="314" r:id="rId91"/>
    <p:sldId id="313" r:id="rId92"/>
    <p:sldId id="312" r:id="rId93"/>
    <p:sldId id="311" r:id="rId94"/>
    <p:sldId id="310" r:id="rId95"/>
    <p:sldId id="309" r:id="rId96"/>
    <p:sldId id="308" r:id="rId97"/>
    <p:sldId id="307" r:id="rId98"/>
    <p:sldId id="306" r:id="rId99"/>
    <p:sldId id="305" r:id="rId100"/>
    <p:sldId id="304" r:id="rId101"/>
    <p:sldId id="303" r:id="rId102"/>
    <p:sldId id="302" r:id="rId103"/>
    <p:sldId id="301" r:id="rId104"/>
    <p:sldId id="300" r:id="rId105"/>
    <p:sldId id="299" r:id="rId106"/>
    <p:sldId id="298" r:id="rId107"/>
    <p:sldId id="297" r:id="rId108"/>
    <p:sldId id="296" r:id="rId109"/>
    <p:sldId id="295" r:id="rId110"/>
    <p:sldId id="294" r:id="rId111"/>
    <p:sldId id="293" r:id="rId112"/>
    <p:sldId id="292" r:id="rId113"/>
    <p:sldId id="291" r:id="rId114"/>
    <p:sldId id="290" r:id="rId115"/>
    <p:sldId id="289" r:id="rId116"/>
    <p:sldId id="288" r:id="rId117"/>
    <p:sldId id="287" r:id="rId118"/>
    <p:sldId id="286" r:id="rId119"/>
    <p:sldId id="285" r:id="rId120"/>
    <p:sldId id="284" r:id="rId121"/>
    <p:sldId id="283" r:id="rId122"/>
    <p:sldId id="282" r:id="rId123"/>
    <p:sldId id="281" r:id="rId124"/>
    <p:sldId id="280" r:id="rId125"/>
    <p:sldId id="279" r:id="rId126"/>
    <p:sldId id="278" r:id="rId127"/>
    <p:sldId id="277" r:id="rId128"/>
    <p:sldId id="276" r:id="rId129"/>
    <p:sldId id="275" r:id="rId130"/>
    <p:sldId id="274" r:id="rId131"/>
    <p:sldId id="273" r:id="rId132"/>
    <p:sldId id="272" r:id="rId133"/>
    <p:sldId id="271" r:id="rId134"/>
    <p:sldId id="270" r:id="rId135"/>
    <p:sldId id="269" r:id="rId136"/>
    <p:sldId id="268" r:id="rId137"/>
    <p:sldId id="267" r:id="rId138"/>
    <p:sldId id="266" r:id="rId139"/>
    <p:sldId id="265" r:id="rId140"/>
    <p:sldId id="264" r:id="rId141"/>
    <p:sldId id="263" r:id="rId142"/>
    <p:sldId id="262" r:id="rId143"/>
    <p:sldId id="261" r:id="rId144"/>
    <p:sldId id="260" r:id="rId145"/>
    <p:sldId id="259" r:id="rId146"/>
    <p:sldId id="258" r:id="rId147"/>
    <p:sldId id="257" r:id="rId148"/>
    <p:sldId id="256" r:id="rId14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viewProps" Target="view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tableStyles" Target="tableStyle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esktop\2022%20&#1057;&#1055;&#1054;%20&#1054;&#1059;.xlsm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D:\Desktop\2022%20&#1057;&#1055;&#1054;%20&#1054;&#1059;.xlsm" TargetMode="External"/></Relationships>
</file>

<file path=ppt/charts/_rels/chart10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0.xml"/><Relationship Id="rId1" Type="http://schemas.openxmlformats.org/officeDocument/2006/relationships/oleObject" Target="file:///D:\Desktop\2022%20&#1057;&#1055;&#1054;%20&#1054;&#1059;.xlsm" TargetMode="External"/></Relationships>
</file>

<file path=ppt/charts/_rels/chart10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1.xml"/><Relationship Id="rId1" Type="http://schemas.openxmlformats.org/officeDocument/2006/relationships/oleObject" Target="file:///D:\Desktop\2022%20&#1057;&#1055;&#1054;%20&#1054;&#1059;.xlsm" TargetMode="External"/></Relationships>
</file>

<file path=ppt/charts/_rels/chart10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2.xml"/><Relationship Id="rId1" Type="http://schemas.openxmlformats.org/officeDocument/2006/relationships/oleObject" Target="file:///D:\Desktop\2022%20&#1057;&#1055;&#1054;%20&#1054;&#1059;.xlsm" TargetMode="External"/></Relationships>
</file>

<file path=ppt/charts/_rels/chart10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3.xml"/><Relationship Id="rId1" Type="http://schemas.openxmlformats.org/officeDocument/2006/relationships/oleObject" Target="file:///D:\Desktop\2022%20&#1057;&#1055;&#1054;%20&#1054;&#1059;.xlsm" TargetMode="External"/></Relationships>
</file>

<file path=ppt/charts/_rels/chart10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4.xml"/><Relationship Id="rId1" Type="http://schemas.openxmlformats.org/officeDocument/2006/relationships/oleObject" Target="file:///D:\Desktop\2022%20&#1057;&#1055;&#1054;%20&#1054;&#1059;.xlsm" TargetMode="External"/></Relationships>
</file>

<file path=ppt/charts/_rels/chart10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5.xml"/><Relationship Id="rId1" Type="http://schemas.openxmlformats.org/officeDocument/2006/relationships/oleObject" Target="file:///D:\Desktop\2022%20&#1057;&#1055;&#1054;%20&#1054;&#1059;.xlsm" TargetMode="External"/></Relationships>
</file>

<file path=ppt/charts/_rels/chart10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6.xml"/><Relationship Id="rId1" Type="http://schemas.openxmlformats.org/officeDocument/2006/relationships/oleObject" Target="file:///D:\Desktop\2022%20&#1057;&#1055;&#1054;%20&#1054;&#1059;.xlsm" TargetMode="External"/></Relationships>
</file>

<file path=ppt/charts/_rels/chart10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7.xml"/><Relationship Id="rId1" Type="http://schemas.openxmlformats.org/officeDocument/2006/relationships/oleObject" Target="file:///D:\Desktop\2022%20&#1057;&#1055;&#1054;%20&#1054;&#1059;.xlsm" TargetMode="External"/></Relationships>
</file>

<file path=ppt/charts/_rels/chart10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8.xml"/><Relationship Id="rId1" Type="http://schemas.openxmlformats.org/officeDocument/2006/relationships/oleObject" Target="file:///D:\Desktop\2022%20&#1057;&#1055;&#1054;%20&#1054;&#1059;.xlsm" TargetMode="External"/></Relationships>
</file>

<file path=ppt/charts/_rels/chart10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9.xml"/><Relationship Id="rId1" Type="http://schemas.openxmlformats.org/officeDocument/2006/relationships/oleObject" Target="file:///D:\Desktop\2022%20&#1057;&#1055;&#1054;%20&#1054;&#1059;.xlsm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D:\Desktop\2022%20&#1057;&#1055;&#1054;%20&#1054;&#1059;.xlsm" TargetMode="External"/></Relationships>
</file>

<file path=ppt/charts/_rels/chart1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0.xml"/><Relationship Id="rId1" Type="http://schemas.openxmlformats.org/officeDocument/2006/relationships/oleObject" Target="file:///D:\Desktop\2022%20&#1057;&#1055;&#1054;%20&#1054;&#1059;.xlsm" TargetMode="External"/></Relationships>
</file>

<file path=ppt/charts/_rels/chart1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1.xml"/><Relationship Id="rId1" Type="http://schemas.openxmlformats.org/officeDocument/2006/relationships/oleObject" Target="file:///D:\Desktop\2022%20&#1057;&#1055;&#1054;%20&#1054;&#1059;.xlsm" TargetMode="External"/></Relationships>
</file>

<file path=ppt/charts/_rels/chart1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2.xml"/><Relationship Id="rId1" Type="http://schemas.openxmlformats.org/officeDocument/2006/relationships/oleObject" Target="file:///D:\Desktop\2022%20&#1057;&#1055;&#1054;%20&#1054;&#1059;.xlsm" TargetMode="External"/></Relationships>
</file>

<file path=ppt/charts/_rels/chart1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3.xml"/><Relationship Id="rId1" Type="http://schemas.openxmlformats.org/officeDocument/2006/relationships/oleObject" Target="file:///D:\Desktop\2022%20&#1057;&#1055;&#1054;%20&#1054;&#1059;.xlsm" TargetMode="External"/></Relationships>
</file>

<file path=ppt/charts/_rels/chart1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4.xml"/><Relationship Id="rId1" Type="http://schemas.openxmlformats.org/officeDocument/2006/relationships/oleObject" Target="file:///D:\Desktop\2022%20&#1057;&#1055;&#1054;%20&#1054;&#1059;.xlsm" TargetMode="External"/></Relationships>
</file>

<file path=ppt/charts/_rels/chart1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5.xml"/><Relationship Id="rId1" Type="http://schemas.openxmlformats.org/officeDocument/2006/relationships/oleObject" Target="file:///D:\Desktop\2022%20&#1057;&#1055;&#1054;%20&#1054;&#1059;.xlsm" TargetMode="External"/></Relationships>
</file>

<file path=ppt/charts/_rels/chart1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6.xml"/><Relationship Id="rId1" Type="http://schemas.openxmlformats.org/officeDocument/2006/relationships/oleObject" Target="file:///D:\Desktop\2022%20&#1057;&#1055;&#1054;%20&#1054;&#1059;.xlsm" TargetMode="External"/></Relationships>
</file>

<file path=ppt/charts/_rels/chart1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7.xml"/><Relationship Id="rId1" Type="http://schemas.openxmlformats.org/officeDocument/2006/relationships/oleObject" Target="file:///D:\Desktop\2022%20&#1057;&#1055;&#1054;%20&#1054;&#1059;.xlsm" TargetMode="External"/></Relationships>
</file>

<file path=ppt/charts/_rels/chart1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8.xml"/><Relationship Id="rId1" Type="http://schemas.openxmlformats.org/officeDocument/2006/relationships/oleObject" Target="file:///D:\Desktop\2022%20&#1057;&#1055;&#1054;%20&#1054;&#1059;.xlsm" TargetMode="External"/></Relationships>
</file>

<file path=ppt/charts/_rels/chart1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9.xml"/><Relationship Id="rId1" Type="http://schemas.openxmlformats.org/officeDocument/2006/relationships/oleObject" Target="file:///D:\Desktop\2022%20&#1057;&#1055;&#1054;%20&#1054;&#1059;.xlsm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D:\Desktop\2022%20&#1057;&#1055;&#1054;%20&#1054;&#1059;.xlsm" TargetMode="External"/></Relationships>
</file>

<file path=ppt/charts/_rels/chart1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0.xml"/><Relationship Id="rId1" Type="http://schemas.openxmlformats.org/officeDocument/2006/relationships/oleObject" Target="file:///D:\Desktop\2022%20&#1057;&#1055;&#1054;%20&#1054;&#1059;.xlsm" TargetMode="External"/></Relationships>
</file>

<file path=ppt/charts/_rels/chart1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1.xml"/><Relationship Id="rId1" Type="http://schemas.openxmlformats.org/officeDocument/2006/relationships/oleObject" Target="file:///D:\Desktop\2022%20&#1057;&#1055;&#1054;%20&#1054;&#1059;.xlsm" TargetMode="External"/></Relationships>
</file>

<file path=ppt/charts/_rels/chart1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2.xml"/><Relationship Id="rId1" Type="http://schemas.openxmlformats.org/officeDocument/2006/relationships/oleObject" Target="file:///D:\Desktop\2022%20&#1057;&#1055;&#1054;%20&#1054;&#1059;.xlsm" TargetMode="External"/></Relationships>
</file>

<file path=ppt/charts/_rels/chart1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3.xml"/><Relationship Id="rId1" Type="http://schemas.openxmlformats.org/officeDocument/2006/relationships/oleObject" Target="file:///D:\Desktop\2022%20&#1057;&#1055;&#1054;%20&#1054;&#1059;.xlsm" TargetMode="External"/></Relationships>
</file>

<file path=ppt/charts/_rels/chart1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4.xml"/><Relationship Id="rId1" Type="http://schemas.openxmlformats.org/officeDocument/2006/relationships/oleObject" Target="file:///D:\Desktop\2022%20&#1057;&#1055;&#1054;%20&#1054;&#1059;.xlsm" TargetMode="External"/></Relationships>
</file>

<file path=ppt/charts/_rels/chart1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5.xml"/><Relationship Id="rId1" Type="http://schemas.openxmlformats.org/officeDocument/2006/relationships/oleObject" Target="file:///D:\Desktop\2022%20&#1057;&#1055;&#1054;%20&#1054;&#1059;.xlsm" TargetMode="External"/></Relationships>
</file>

<file path=ppt/charts/_rels/chart1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6.xml"/><Relationship Id="rId1" Type="http://schemas.openxmlformats.org/officeDocument/2006/relationships/oleObject" Target="file:///D:\Desktop\2022%20&#1057;&#1055;&#1054;%20&#1054;&#1059;.xlsm" TargetMode="External"/></Relationships>
</file>

<file path=ppt/charts/_rels/chart1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7.xml"/><Relationship Id="rId1" Type="http://schemas.openxmlformats.org/officeDocument/2006/relationships/oleObject" Target="file:///D:\Desktop\2022%20&#1057;&#1055;&#1054;%20&#1054;&#1059;.xlsm" TargetMode="External"/></Relationships>
</file>

<file path=ppt/charts/_rels/chart1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8.xml"/><Relationship Id="rId1" Type="http://schemas.openxmlformats.org/officeDocument/2006/relationships/oleObject" Target="file:///D:\Desktop\2022%20&#1057;&#1055;&#1054;%20&#1054;&#1059;.xlsm" TargetMode="External"/></Relationships>
</file>

<file path=ppt/charts/_rels/chart1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9.xml"/><Relationship Id="rId1" Type="http://schemas.openxmlformats.org/officeDocument/2006/relationships/oleObject" Target="file:///D:\Desktop\2022%20&#1057;&#1055;&#1054;%20&#1054;&#1059;.xlsm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D:\Desktop\2022%20&#1057;&#1055;&#1054;%20&#1054;&#1059;.xlsm" TargetMode="External"/></Relationships>
</file>

<file path=ppt/charts/_rels/chart1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0.xml"/><Relationship Id="rId1" Type="http://schemas.openxmlformats.org/officeDocument/2006/relationships/oleObject" Target="file:///D:\Desktop\2022%20&#1057;&#1055;&#1054;%20&#1054;&#1059;.xlsm" TargetMode="External"/></Relationships>
</file>

<file path=ppt/charts/_rels/chart1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1.xml"/><Relationship Id="rId1" Type="http://schemas.openxmlformats.org/officeDocument/2006/relationships/oleObject" Target="file:///D:\Desktop\2022%20&#1057;&#1055;&#1054;%20&#1054;&#1059;.xlsm" TargetMode="External"/></Relationships>
</file>

<file path=ppt/charts/_rels/chart1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2.xml"/><Relationship Id="rId1" Type="http://schemas.openxmlformats.org/officeDocument/2006/relationships/oleObject" Target="file:///D:\Desktop\2022%20&#1057;&#1055;&#1054;%20&#1054;&#1059;.xlsm" TargetMode="External"/></Relationships>
</file>

<file path=ppt/charts/_rels/chart1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3.xml"/><Relationship Id="rId1" Type="http://schemas.openxmlformats.org/officeDocument/2006/relationships/oleObject" Target="file:///D:\Desktop\2022%20&#1057;&#1055;&#1054;%20&#1054;&#1059;.xlsm" TargetMode="External"/></Relationships>
</file>

<file path=ppt/charts/_rels/chart1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4.xml"/><Relationship Id="rId1" Type="http://schemas.openxmlformats.org/officeDocument/2006/relationships/oleObject" Target="file:///D:\Desktop\2022%20&#1057;&#1055;&#1054;%20&#1054;&#1059;.xlsm" TargetMode="External"/></Relationships>
</file>

<file path=ppt/charts/_rels/chart1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5.xml"/><Relationship Id="rId1" Type="http://schemas.openxmlformats.org/officeDocument/2006/relationships/oleObject" Target="file:///D:\Desktop\2022%20&#1057;&#1055;&#1054;%20&#1054;&#1059;.xlsm" TargetMode="External"/></Relationships>
</file>

<file path=ppt/charts/_rels/chart1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6.xml"/><Relationship Id="rId1" Type="http://schemas.openxmlformats.org/officeDocument/2006/relationships/oleObject" Target="file:///D:\Desktop\2022%20&#1057;&#1055;&#1054;%20&#1054;&#1059;.xlsm" TargetMode="External"/></Relationships>
</file>

<file path=ppt/charts/_rels/chart1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7.xml"/><Relationship Id="rId1" Type="http://schemas.openxmlformats.org/officeDocument/2006/relationships/oleObject" Target="file:///D:\Desktop\2022%20&#1057;&#1055;&#1054;%20&#1054;&#1059;.xlsm" TargetMode="External"/></Relationships>
</file>

<file path=ppt/charts/_rels/chart1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8.xml"/><Relationship Id="rId1" Type="http://schemas.openxmlformats.org/officeDocument/2006/relationships/oleObject" Target="file:///D:\Desktop\2022%20&#1057;&#1055;&#1054;%20&#1054;&#1059;.xlsm" TargetMode="External"/></Relationships>
</file>

<file path=ppt/charts/_rels/chart1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9.xml"/><Relationship Id="rId1" Type="http://schemas.openxmlformats.org/officeDocument/2006/relationships/oleObject" Target="file:///D:\Desktop\2022%20&#1057;&#1055;&#1054;%20&#1054;&#1059;.xlsm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D:\Desktop\2022%20&#1057;&#1055;&#1054;%20&#1054;&#1059;.xlsm" TargetMode="External"/></Relationships>
</file>

<file path=ppt/charts/_rels/chart1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0.xml"/><Relationship Id="rId1" Type="http://schemas.openxmlformats.org/officeDocument/2006/relationships/oleObject" Target="file:///D:\Desktop\2022%20&#1057;&#1055;&#1054;%20&#1054;&#1059;.xlsm" TargetMode="External"/></Relationships>
</file>

<file path=ppt/charts/_rels/chart1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1.xml"/><Relationship Id="rId1" Type="http://schemas.openxmlformats.org/officeDocument/2006/relationships/oleObject" Target="file:///D:\Desktop\2022%20&#1057;&#1055;&#1054;%20&#1054;&#1059;.xlsm" TargetMode="External"/></Relationships>
</file>

<file path=ppt/charts/_rels/chart1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2.xml"/><Relationship Id="rId1" Type="http://schemas.openxmlformats.org/officeDocument/2006/relationships/oleObject" Target="file:///D:\Desktop\2022%20&#1057;&#1055;&#1054;%20&#1054;&#1059;.xlsm" TargetMode="External"/></Relationships>
</file>

<file path=ppt/charts/_rels/chart1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3.xml"/><Relationship Id="rId1" Type="http://schemas.openxmlformats.org/officeDocument/2006/relationships/oleObject" Target="file:///D:\Desktop\2022%20&#1057;&#1055;&#1054;%20&#1054;&#1059;.xlsm" TargetMode="External"/></Relationships>
</file>

<file path=ppt/charts/_rels/chart1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4.xml"/><Relationship Id="rId1" Type="http://schemas.openxmlformats.org/officeDocument/2006/relationships/oleObject" Target="file:///D:\Desktop\2022%20&#1057;&#1055;&#1054;%20&#1054;&#1059;.xlsm" TargetMode="External"/></Relationships>
</file>

<file path=ppt/charts/_rels/chart1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5.xml"/><Relationship Id="rId1" Type="http://schemas.openxmlformats.org/officeDocument/2006/relationships/oleObject" Target="file:///D:\Desktop\2022%20&#1057;&#1055;&#1054;%20&#1054;&#1059;.xlsm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D:\Desktop\2022%20&#1057;&#1055;&#1054;%20&#1054;&#1059;.xlsm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D:\Desktop\2022%20&#1057;&#1055;&#1054;%20&#1054;&#1059;.xlsm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D:\Desktop\2022%20&#1057;&#1055;&#1054;%20&#1054;&#1059;.xlsm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D:\Desktop\2022%20&#1057;&#1055;&#1054;%20&#1054;&#1059;.xlsm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D:\Desktop\2022%20&#1057;&#1055;&#1054;%20&#1054;&#1059;.xlsm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Desktop\2022%20&#1057;&#1055;&#1054;%20&#1054;&#1059;.xlsm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D:\Desktop\2022%20&#1057;&#1055;&#1054;%20&#1054;&#1059;.xlsm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D:\Desktop\2022%20&#1057;&#1055;&#1054;%20&#1054;&#1059;.xlsm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D:\Desktop\2022%20&#1057;&#1055;&#1054;%20&#1054;&#1059;.xlsm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D:\Desktop\2022%20&#1057;&#1055;&#1054;%20&#1054;&#1059;.xlsm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oleObject" Target="file:///D:\Desktop\2022%20&#1057;&#1055;&#1054;%20&#1054;&#1059;.xlsm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oleObject" Target="file:///D:\Desktop\2022%20&#1057;&#1055;&#1054;%20&#1054;&#1059;.xlsm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oleObject" Target="file:///D:\Desktop\2022%20&#1057;&#1055;&#1054;%20&#1054;&#1059;.xlsm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oleObject" Target="file:///D:\Desktop\2022%20&#1057;&#1055;&#1054;%20&#1054;&#1059;.xlsm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oleObject" Target="file:///D:\Desktop\2022%20&#1057;&#1055;&#1054;%20&#1054;&#1059;.xlsm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oleObject" Target="file:///D:\Desktop\2022%20&#1057;&#1055;&#1054;%20&#1054;&#1059;.xlsm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Desktop\2022%20&#1057;&#1055;&#1054;%20&#1054;&#1059;.xlsm" TargetMode="Externa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oleObject" Target="file:///D:\Desktop\2022%20&#1057;&#1055;&#1054;%20&#1054;&#1059;.xlsm" TargetMode="Externa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1.xml"/><Relationship Id="rId1" Type="http://schemas.openxmlformats.org/officeDocument/2006/relationships/oleObject" Target="file:///D:\Desktop\2022%20&#1057;&#1055;&#1054;%20&#1054;&#1059;.xlsm" TargetMode="Externa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2.xml"/><Relationship Id="rId1" Type="http://schemas.openxmlformats.org/officeDocument/2006/relationships/oleObject" Target="file:///D:\Desktop\2022%20&#1057;&#1055;&#1054;%20&#1054;&#1059;.xlsm" TargetMode="Externa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3.xml"/><Relationship Id="rId1" Type="http://schemas.openxmlformats.org/officeDocument/2006/relationships/oleObject" Target="file:///D:\Desktop\2022%20&#1057;&#1055;&#1054;%20&#1054;&#1059;.xlsm" TargetMode="Externa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4.xml"/><Relationship Id="rId1" Type="http://schemas.openxmlformats.org/officeDocument/2006/relationships/oleObject" Target="file:///D:\Desktop\2022%20&#1057;&#1055;&#1054;%20&#1054;&#1059;.xlsm" TargetMode="Externa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5.xml"/><Relationship Id="rId1" Type="http://schemas.openxmlformats.org/officeDocument/2006/relationships/oleObject" Target="file:///D:\Desktop\2022%20&#1057;&#1055;&#1054;%20&#1054;&#1059;.xlsm" TargetMode="Externa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6.xml"/><Relationship Id="rId1" Type="http://schemas.openxmlformats.org/officeDocument/2006/relationships/oleObject" Target="file:///D:\Desktop\2022%20&#1057;&#1055;&#1054;%20&#1054;&#1059;.xlsm" TargetMode="Externa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7.xml"/><Relationship Id="rId1" Type="http://schemas.openxmlformats.org/officeDocument/2006/relationships/oleObject" Target="file:///D:\Desktop\2022%20&#1057;&#1055;&#1054;%20&#1054;&#1059;.xlsm" TargetMode="Externa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8.xml"/><Relationship Id="rId1" Type="http://schemas.openxmlformats.org/officeDocument/2006/relationships/oleObject" Target="file:///D:\Desktop\2022%20&#1057;&#1055;&#1054;%20&#1054;&#1059;.xlsm" TargetMode="Externa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9.xml"/><Relationship Id="rId1" Type="http://schemas.openxmlformats.org/officeDocument/2006/relationships/oleObject" Target="file:///D:\Desktop\2022%20&#1057;&#1055;&#1054;%20&#1054;&#1059;.xlsm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Desktop\2022%20&#1057;&#1055;&#1054;%20&#1054;&#1059;.xlsm" TargetMode="Externa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0.xml"/><Relationship Id="rId1" Type="http://schemas.openxmlformats.org/officeDocument/2006/relationships/oleObject" Target="file:///D:\Desktop\2022%20&#1057;&#1055;&#1054;%20&#1054;&#1059;.xlsm" TargetMode="External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1.xml"/><Relationship Id="rId1" Type="http://schemas.openxmlformats.org/officeDocument/2006/relationships/oleObject" Target="file:///D:\Desktop\2022%20&#1057;&#1055;&#1054;%20&#1054;&#1059;.xlsm" TargetMode="External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2.xml"/><Relationship Id="rId1" Type="http://schemas.openxmlformats.org/officeDocument/2006/relationships/oleObject" Target="file:///D:\Desktop\2022%20&#1057;&#1055;&#1054;%20&#1054;&#1059;.xlsm" TargetMode="External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3.xml"/><Relationship Id="rId1" Type="http://schemas.openxmlformats.org/officeDocument/2006/relationships/oleObject" Target="file:///D:\Desktop\2022%20&#1057;&#1055;&#1054;%20&#1054;&#1059;.xlsm" TargetMode="External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4.xml"/><Relationship Id="rId1" Type="http://schemas.openxmlformats.org/officeDocument/2006/relationships/oleObject" Target="file:///D:\Desktop\2022%20&#1057;&#1055;&#1054;%20&#1054;&#1059;.xlsm" TargetMode="External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5.xml"/><Relationship Id="rId1" Type="http://schemas.openxmlformats.org/officeDocument/2006/relationships/oleObject" Target="file:///D:\Desktop\2022%20&#1057;&#1055;&#1054;%20&#1054;&#1059;.xlsm" TargetMode="External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6.xml"/><Relationship Id="rId1" Type="http://schemas.openxmlformats.org/officeDocument/2006/relationships/oleObject" Target="file:///D:\Desktop\2022%20&#1057;&#1055;&#1054;%20&#1054;&#1059;.xlsm" TargetMode="External"/></Relationships>
</file>

<file path=ppt/charts/_rels/chart4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7.xml"/><Relationship Id="rId1" Type="http://schemas.openxmlformats.org/officeDocument/2006/relationships/oleObject" Target="file:///D:\Desktop\2022%20&#1057;&#1055;&#1054;%20&#1054;&#1059;.xlsm" TargetMode="External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8.xml"/><Relationship Id="rId1" Type="http://schemas.openxmlformats.org/officeDocument/2006/relationships/oleObject" Target="file:///D:\Desktop\2022%20&#1057;&#1055;&#1054;%20&#1054;&#1059;.xlsm" TargetMode="External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9.xml"/><Relationship Id="rId1" Type="http://schemas.openxmlformats.org/officeDocument/2006/relationships/oleObject" Target="file:///D:\Desktop\2022%20&#1057;&#1055;&#1054;%20&#1054;&#1059;.xlsm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Desktop\2022%20&#1057;&#1055;&#1054;%20&#1054;&#1059;.xlsm" TargetMode="External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0.xml"/><Relationship Id="rId1" Type="http://schemas.openxmlformats.org/officeDocument/2006/relationships/oleObject" Target="file:///D:\Desktop\2022%20&#1057;&#1055;&#1054;%20&#1054;&#1059;.xlsm" TargetMode="External"/></Relationships>
</file>

<file path=ppt/charts/_rels/chart5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1.xml"/><Relationship Id="rId1" Type="http://schemas.openxmlformats.org/officeDocument/2006/relationships/oleObject" Target="file:///D:\Desktop\2022%20&#1057;&#1055;&#1054;%20&#1054;&#1059;.xlsm" TargetMode="External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2.xml"/><Relationship Id="rId1" Type="http://schemas.openxmlformats.org/officeDocument/2006/relationships/oleObject" Target="file:///D:\Desktop\2022%20&#1057;&#1055;&#1054;%20&#1054;&#1059;.xlsm" TargetMode="External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3.xml"/><Relationship Id="rId1" Type="http://schemas.openxmlformats.org/officeDocument/2006/relationships/oleObject" Target="file:///D:\Desktop\2022%20&#1057;&#1055;&#1054;%20&#1054;&#1059;.xlsm" TargetMode="External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4.xml"/><Relationship Id="rId1" Type="http://schemas.openxmlformats.org/officeDocument/2006/relationships/oleObject" Target="file:///D:\Desktop\2022%20&#1057;&#1055;&#1054;%20&#1054;&#1059;.xlsm" TargetMode="External"/></Relationships>
</file>

<file path=ppt/charts/_rels/chart5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5.xml"/><Relationship Id="rId1" Type="http://schemas.openxmlformats.org/officeDocument/2006/relationships/oleObject" Target="file:///D:\Desktop\2022%20&#1057;&#1055;&#1054;%20&#1054;&#1059;.xlsm" TargetMode="External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6.xml"/><Relationship Id="rId1" Type="http://schemas.openxmlformats.org/officeDocument/2006/relationships/oleObject" Target="file:///D:\Desktop\2022%20&#1057;&#1055;&#1054;%20&#1054;&#1059;.xlsm" TargetMode="External"/></Relationships>
</file>

<file path=ppt/charts/_rels/chart5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7.xml"/><Relationship Id="rId1" Type="http://schemas.openxmlformats.org/officeDocument/2006/relationships/oleObject" Target="file:///D:\Desktop\2022%20&#1057;&#1055;&#1054;%20&#1054;&#1059;.xlsm" TargetMode="External"/></Relationships>
</file>

<file path=ppt/charts/_rels/chart5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8.xml"/><Relationship Id="rId1" Type="http://schemas.openxmlformats.org/officeDocument/2006/relationships/oleObject" Target="file:///D:\Desktop\2022%20&#1057;&#1055;&#1054;%20&#1054;&#1059;.xlsm" TargetMode="External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9.xml"/><Relationship Id="rId1" Type="http://schemas.openxmlformats.org/officeDocument/2006/relationships/oleObject" Target="file:///D:\Desktop\2022%20&#1057;&#1055;&#1054;%20&#1054;&#1059;.xlsm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Desktop\2022%20&#1057;&#1055;&#1054;%20&#1054;&#1059;.xlsm" TargetMode="External"/></Relationships>
</file>

<file path=ppt/charts/_rels/chart6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0.xml"/><Relationship Id="rId1" Type="http://schemas.openxmlformats.org/officeDocument/2006/relationships/oleObject" Target="file:///D:\Desktop\2022%20&#1057;&#1055;&#1054;%20&#1054;&#1059;.xlsm" TargetMode="External"/></Relationships>
</file>

<file path=ppt/charts/_rels/chart6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1.xml"/><Relationship Id="rId1" Type="http://schemas.openxmlformats.org/officeDocument/2006/relationships/oleObject" Target="file:///D:\Desktop\2022%20&#1057;&#1055;&#1054;%20&#1054;&#1059;.xlsm" TargetMode="External"/></Relationships>
</file>

<file path=ppt/charts/_rels/chart6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2.xml"/><Relationship Id="rId1" Type="http://schemas.openxmlformats.org/officeDocument/2006/relationships/oleObject" Target="file:///D:\Desktop\2022%20&#1057;&#1055;&#1054;%20&#1054;&#1059;.xlsm" TargetMode="External"/></Relationships>
</file>

<file path=ppt/charts/_rels/chart6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3.xml"/><Relationship Id="rId1" Type="http://schemas.openxmlformats.org/officeDocument/2006/relationships/oleObject" Target="file:///D:\Desktop\2022%20&#1057;&#1055;&#1054;%20&#1054;&#1059;.xlsm" TargetMode="External"/></Relationships>
</file>

<file path=ppt/charts/_rels/chart6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4.xml"/><Relationship Id="rId1" Type="http://schemas.openxmlformats.org/officeDocument/2006/relationships/oleObject" Target="file:///D:\Desktop\2022%20&#1057;&#1055;&#1054;%20&#1054;&#1059;.xlsm" TargetMode="External"/></Relationships>
</file>

<file path=ppt/charts/_rels/chart6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5.xml"/><Relationship Id="rId1" Type="http://schemas.openxmlformats.org/officeDocument/2006/relationships/oleObject" Target="file:///D:\Desktop\2022%20&#1057;&#1055;&#1054;%20&#1054;&#1059;.xlsm" TargetMode="External"/></Relationships>
</file>

<file path=ppt/charts/_rels/chart6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6.xml"/><Relationship Id="rId1" Type="http://schemas.openxmlformats.org/officeDocument/2006/relationships/oleObject" Target="file:///D:\Desktop\2022%20&#1057;&#1055;&#1054;%20&#1054;&#1059;.xlsm" TargetMode="External"/></Relationships>
</file>

<file path=ppt/charts/_rels/chart6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7.xml"/><Relationship Id="rId1" Type="http://schemas.openxmlformats.org/officeDocument/2006/relationships/oleObject" Target="file:///D:\Desktop\2022%20&#1057;&#1055;&#1054;%20&#1054;&#1059;.xlsm" TargetMode="External"/></Relationships>
</file>

<file path=ppt/charts/_rels/chart6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8.xml"/><Relationship Id="rId1" Type="http://schemas.openxmlformats.org/officeDocument/2006/relationships/oleObject" Target="file:///D:\Desktop\2022%20&#1057;&#1055;&#1054;%20&#1054;&#1059;.xlsm" TargetMode="External"/></Relationships>
</file>

<file path=ppt/charts/_rels/chart6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9.xml"/><Relationship Id="rId1" Type="http://schemas.openxmlformats.org/officeDocument/2006/relationships/oleObject" Target="file:///D:\Desktop\2022%20&#1057;&#1055;&#1054;%20&#1054;&#1059;.xlsm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D:\Desktop\2022%20&#1057;&#1055;&#1054;%20&#1054;&#1059;.xlsm" TargetMode="External"/></Relationships>
</file>

<file path=ppt/charts/_rels/chart7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0.xml"/><Relationship Id="rId1" Type="http://schemas.openxmlformats.org/officeDocument/2006/relationships/oleObject" Target="file:///D:\Desktop\2022%20&#1057;&#1055;&#1054;%20&#1054;&#1059;.xlsm" TargetMode="External"/></Relationships>
</file>

<file path=ppt/charts/_rels/chart7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1.xml"/><Relationship Id="rId1" Type="http://schemas.openxmlformats.org/officeDocument/2006/relationships/oleObject" Target="file:///D:\Desktop\2022%20&#1057;&#1055;&#1054;%20&#1054;&#1059;.xlsm" TargetMode="External"/></Relationships>
</file>

<file path=ppt/charts/_rels/chart7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2.xml"/><Relationship Id="rId1" Type="http://schemas.openxmlformats.org/officeDocument/2006/relationships/oleObject" Target="file:///D:\Desktop\2022%20&#1057;&#1055;&#1054;%20&#1054;&#1059;.xlsm" TargetMode="External"/></Relationships>
</file>

<file path=ppt/charts/_rels/chart7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3.xml"/><Relationship Id="rId1" Type="http://schemas.openxmlformats.org/officeDocument/2006/relationships/oleObject" Target="file:///D:\Desktop\2022%20&#1057;&#1055;&#1054;%20&#1054;&#1059;.xlsm" TargetMode="External"/></Relationships>
</file>

<file path=ppt/charts/_rels/chart7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4.xml"/><Relationship Id="rId1" Type="http://schemas.openxmlformats.org/officeDocument/2006/relationships/oleObject" Target="file:///D:\Desktop\2022%20&#1057;&#1055;&#1054;%20&#1054;&#1059;.xlsm" TargetMode="External"/></Relationships>
</file>

<file path=ppt/charts/_rels/chart7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5.xml"/><Relationship Id="rId1" Type="http://schemas.openxmlformats.org/officeDocument/2006/relationships/oleObject" Target="file:///D:\Desktop\2022%20&#1057;&#1055;&#1054;%20&#1054;&#1059;.xlsm" TargetMode="External"/></Relationships>
</file>

<file path=ppt/charts/_rels/chart7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6.xml"/><Relationship Id="rId1" Type="http://schemas.openxmlformats.org/officeDocument/2006/relationships/oleObject" Target="file:///D:\Desktop\2022%20&#1057;&#1055;&#1054;%20&#1054;&#1059;.xlsm" TargetMode="External"/></Relationships>
</file>

<file path=ppt/charts/_rels/chart7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7.xml"/><Relationship Id="rId1" Type="http://schemas.openxmlformats.org/officeDocument/2006/relationships/oleObject" Target="file:///D:\Desktop\2022%20&#1057;&#1055;&#1054;%20&#1054;&#1059;.xlsm" TargetMode="External"/></Relationships>
</file>

<file path=ppt/charts/_rels/chart7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8.xml"/><Relationship Id="rId1" Type="http://schemas.openxmlformats.org/officeDocument/2006/relationships/oleObject" Target="file:///D:\Desktop\2022%20&#1057;&#1055;&#1054;%20&#1054;&#1059;.xlsm" TargetMode="External"/></Relationships>
</file>

<file path=ppt/charts/_rels/chart7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9.xml"/><Relationship Id="rId1" Type="http://schemas.openxmlformats.org/officeDocument/2006/relationships/oleObject" Target="file:///D:\Desktop\2022%20&#1057;&#1055;&#1054;%20&#1054;&#1059;.xlsm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D:\Desktop\2022%20&#1057;&#1055;&#1054;%20&#1054;&#1059;.xlsm" TargetMode="External"/></Relationships>
</file>

<file path=ppt/charts/_rels/chart8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0.xml"/><Relationship Id="rId1" Type="http://schemas.openxmlformats.org/officeDocument/2006/relationships/oleObject" Target="file:///D:\Desktop\2022%20&#1057;&#1055;&#1054;%20&#1054;&#1059;.xlsm" TargetMode="External"/></Relationships>
</file>

<file path=ppt/charts/_rels/chart8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1.xml"/><Relationship Id="rId1" Type="http://schemas.openxmlformats.org/officeDocument/2006/relationships/oleObject" Target="file:///D:\Desktop\2022%20&#1057;&#1055;&#1054;%20&#1054;&#1059;.xlsm" TargetMode="External"/></Relationships>
</file>

<file path=ppt/charts/_rels/chart8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2.xml"/><Relationship Id="rId1" Type="http://schemas.openxmlformats.org/officeDocument/2006/relationships/oleObject" Target="file:///D:\Desktop\2022%20&#1057;&#1055;&#1054;%20&#1054;&#1059;.xlsm" TargetMode="External"/></Relationships>
</file>

<file path=ppt/charts/_rels/chart8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3.xml"/><Relationship Id="rId1" Type="http://schemas.openxmlformats.org/officeDocument/2006/relationships/oleObject" Target="file:///D:\Desktop\2022%20&#1057;&#1055;&#1054;%20&#1054;&#1059;.xlsm" TargetMode="External"/></Relationships>
</file>

<file path=ppt/charts/_rels/chart8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4.xml"/><Relationship Id="rId1" Type="http://schemas.openxmlformats.org/officeDocument/2006/relationships/oleObject" Target="file:///D:\Desktop\2022%20&#1057;&#1055;&#1054;%20&#1054;&#1059;.xlsm" TargetMode="External"/></Relationships>
</file>

<file path=ppt/charts/_rels/chart8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5.xml"/><Relationship Id="rId1" Type="http://schemas.openxmlformats.org/officeDocument/2006/relationships/oleObject" Target="file:///D:\Desktop\2022%20&#1057;&#1055;&#1054;%20&#1054;&#1059;.xlsm" TargetMode="External"/></Relationships>
</file>

<file path=ppt/charts/_rels/chart8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6.xml"/><Relationship Id="rId1" Type="http://schemas.openxmlformats.org/officeDocument/2006/relationships/oleObject" Target="file:///D:\Desktop\2022%20&#1057;&#1055;&#1054;%20&#1054;&#1059;.xlsm" TargetMode="External"/></Relationships>
</file>

<file path=ppt/charts/_rels/chart8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7.xml"/><Relationship Id="rId1" Type="http://schemas.openxmlformats.org/officeDocument/2006/relationships/oleObject" Target="file:///D:\Desktop\2022%20&#1057;&#1055;&#1054;%20&#1054;&#1059;.xlsm" TargetMode="External"/></Relationships>
</file>

<file path=ppt/charts/_rels/chart8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8.xml"/><Relationship Id="rId1" Type="http://schemas.openxmlformats.org/officeDocument/2006/relationships/oleObject" Target="file:///D:\Desktop\2022%20&#1057;&#1055;&#1054;%20&#1054;&#1059;.xlsm" TargetMode="External"/></Relationships>
</file>

<file path=ppt/charts/_rels/chart8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9.xml"/><Relationship Id="rId1" Type="http://schemas.openxmlformats.org/officeDocument/2006/relationships/oleObject" Target="file:///D:\Desktop\2022%20&#1057;&#1055;&#1054;%20&#1054;&#1059;.xlsm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D:\Desktop\2022%20&#1057;&#1055;&#1054;%20&#1054;&#1059;.xlsm" TargetMode="External"/></Relationships>
</file>

<file path=ppt/charts/_rels/chart9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0.xml"/><Relationship Id="rId1" Type="http://schemas.openxmlformats.org/officeDocument/2006/relationships/oleObject" Target="file:///D:\Desktop\2022%20&#1057;&#1055;&#1054;%20&#1054;&#1059;.xlsm" TargetMode="External"/></Relationships>
</file>

<file path=ppt/charts/_rels/chart9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1.xml"/><Relationship Id="rId1" Type="http://schemas.openxmlformats.org/officeDocument/2006/relationships/oleObject" Target="file:///D:\Desktop\2022%20&#1057;&#1055;&#1054;%20&#1054;&#1059;.xlsm" TargetMode="External"/></Relationships>
</file>

<file path=ppt/charts/_rels/chart9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2.xml"/><Relationship Id="rId1" Type="http://schemas.openxmlformats.org/officeDocument/2006/relationships/oleObject" Target="file:///D:\Desktop\2022%20&#1057;&#1055;&#1054;%20&#1054;&#1059;.xlsm" TargetMode="External"/></Relationships>
</file>

<file path=ppt/charts/_rels/chart9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3.xml"/><Relationship Id="rId1" Type="http://schemas.openxmlformats.org/officeDocument/2006/relationships/oleObject" Target="file:///D:\Desktop\2022%20&#1057;&#1055;&#1054;%20&#1054;&#1059;.xlsm" TargetMode="External"/></Relationships>
</file>

<file path=ppt/charts/_rels/chart9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4.xml"/><Relationship Id="rId1" Type="http://schemas.openxmlformats.org/officeDocument/2006/relationships/oleObject" Target="file:///D:\Desktop\2022%20&#1057;&#1055;&#1054;%20&#1054;&#1059;.xlsm" TargetMode="External"/></Relationships>
</file>

<file path=ppt/charts/_rels/chart9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5.xml"/><Relationship Id="rId1" Type="http://schemas.openxmlformats.org/officeDocument/2006/relationships/oleObject" Target="file:///D:\Desktop\2022%20&#1057;&#1055;&#1054;%20&#1054;&#1059;.xlsm" TargetMode="External"/></Relationships>
</file>

<file path=ppt/charts/_rels/chart9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6.xml"/><Relationship Id="rId1" Type="http://schemas.openxmlformats.org/officeDocument/2006/relationships/oleObject" Target="file:///D:\Desktop\2022%20&#1057;&#1055;&#1054;%20&#1054;&#1059;.xlsm" TargetMode="External"/></Relationships>
</file>

<file path=ppt/charts/_rels/chart9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7.xml"/><Relationship Id="rId1" Type="http://schemas.openxmlformats.org/officeDocument/2006/relationships/oleObject" Target="file:///D:\Desktop\2022%20&#1057;&#1055;&#1054;%20&#1054;&#1059;.xlsm" TargetMode="External"/></Relationships>
</file>

<file path=ppt/charts/_rels/chart9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8.xml"/><Relationship Id="rId1" Type="http://schemas.openxmlformats.org/officeDocument/2006/relationships/oleObject" Target="file:///D:\Desktop\2022%20&#1057;&#1055;&#1054;%20&#1054;&#1059;.xlsm" TargetMode="External"/></Relationships>
</file>

<file path=ppt/charts/_rels/chart9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9.xml"/><Relationship Id="rId1" Type="http://schemas.openxmlformats.org/officeDocument/2006/relationships/oleObject" Target="file:///D:\Desktop\2022%20&#1057;&#1055;&#1054;%20&#1054;&#1059;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'Эксперимент%'!$E$65</c:f>
              <c:strCache>
                <c:ptCount val="1"/>
                <c:pt idx="0">
                  <c:v>Удовлетворенность СПО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'Эксперимент%'!$E$66:$E$81</c:f>
              <c:numCache>
                <c:formatCode>0.00</c:formatCode>
                <c:ptCount val="16"/>
                <c:pt idx="0">
                  <c:v>0.11672625335772163</c:v>
                </c:pt>
                <c:pt idx="1">
                  <c:v>-1.8276325614412731E-3</c:v>
                </c:pt>
                <c:pt idx="2">
                  <c:v>-0.18238314216863175</c:v>
                </c:pt>
                <c:pt idx="3">
                  <c:v>0.11914819178303605</c:v>
                </c:pt>
                <c:pt idx="4">
                  <c:v>-5.3798089185411718E-3</c:v>
                </c:pt>
                <c:pt idx="5">
                  <c:v>0.11515199338126685</c:v>
                </c:pt>
                <c:pt idx="6">
                  <c:v>-8.6111089762375345E-2</c:v>
                </c:pt>
                <c:pt idx="7">
                  <c:v>0.19798228752702321</c:v>
                </c:pt>
                <c:pt idx="8">
                  <c:v>0.10798997546640893</c:v>
                </c:pt>
                <c:pt idx="9">
                  <c:v>-0.28228810221286821</c:v>
                </c:pt>
                <c:pt idx="10">
                  <c:v>-0.1278895275990532</c:v>
                </c:pt>
                <c:pt idx="11">
                  <c:v>0.13371609560627409</c:v>
                </c:pt>
                <c:pt idx="12">
                  <c:v>-3.0732008944293998E-3</c:v>
                </c:pt>
                <c:pt idx="13">
                  <c:v>-3.6703545885967165E-2</c:v>
                </c:pt>
                <c:pt idx="14">
                  <c:v>-0.43922971217324736</c:v>
                </c:pt>
                <c:pt idx="15">
                  <c:v>0.17109877100602941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84-414F-98FF-65E3C8336756}"/>
            </c:ext>
          </c:extLst>
        </c:ser>
        <c:ser>
          <c:idx val="1"/>
          <c:order val="1"/>
          <c:tx>
            <c:strRef>
              <c:f>'Эксперимент%'!$F$65</c:f>
              <c:strCache>
                <c:ptCount val="1"/>
                <c:pt idx="0">
                  <c:v>Запрос СПО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'Эксперимент%'!$F$66:$F$81</c:f>
              <c:numCache>
                <c:formatCode>0.00</c:formatCode>
                <c:ptCount val="16"/>
                <c:pt idx="0">
                  <c:v>-2.4267823385343039</c:v>
                </c:pt>
                <c:pt idx="1">
                  <c:v>-1.6292124664258865</c:v>
                </c:pt>
                <c:pt idx="2">
                  <c:v>-1.4905046625809451</c:v>
                </c:pt>
                <c:pt idx="3">
                  <c:v>-1.5367405971959256</c:v>
                </c:pt>
                <c:pt idx="4">
                  <c:v>-1.1899710875835687</c:v>
                </c:pt>
                <c:pt idx="5">
                  <c:v>-1.1148376938342257</c:v>
                </c:pt>
                <c:pt idx="6">
                  <c:v>-1.3344583832553838</c:v>
                </c:pt>
                <c:pt idx="7">
                  <c:v>-1.0743812510461175</c:v>
                </c:pt>
                <c:pt idx="8">
                  <c:v>-1.3402378750822561</c:v>
                </c:pt>
                <c:pt idx="9">
                  <c:v>-1.3402378750822561</c:v>
                </c:pt>
                <c:pt idx="10">
                  <c:v>-1.2246480385448049</c:v>
                </c:pt>
                <c:pt idx="11">
                  <c:v>-1.3113404159478936</c:v>
                </c:pt>
                <c:pt idx="12">
                  <c:v>-1.1379556611417161</c:v>
                </c:pt>
                <c:pt idx="13">
                  <c:v>-1.3575763505628742</c:v>
                </c:pt>
                <c:pt idx="14">
                  <c:v>-1.7736997620977017</c:v>
                </c:pt>
                <c:pt idx="15">
                  <c:v>-1.3402378750822561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84-414F-98FF-65E3C83367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4771792"/>
        <c:axId val="1544768656"/>
      </c:radarChart>
      <c:catAx>
        <c:axId val="15447717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68656"/>
        <c:crosses val="autoZero"/>
        <c:auto val="1"/>
        <c:lblAlgn val="ctr"/>
        <c:lblOffset val="100"/>
        <c:noMultiLvlLbl val="0"/>
      </c:catAx>
      <c:valAx>
        <c:axId val="154476865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71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99482900458338"/>
          <c:y val="4.273859706930571E-3"/>
          <c:w val="0.23075998481944057"/>
          <c:h val="7.1567485390166469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734733544148057"/>
          <c:w val="0.57510731645135249"/>
          <c:h val="0.47329117694183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СПО!$G$13836:$J$13836</c:f>
              <c:numCache>
                <c:formatCode>0.00</c:formatCode>
                <c:ptCount val="4"/>
                <c:pt idx="0">
                  <c:v>2.5790786592668979E-2</c:v>
                </c:pt>
                <c:pt idx="1">
                  <c:v>-6.1006907696121715E-3</c:v>
                </c:pt>
                <c:pt idx="2">
                  <c:v>-2.7688565273539467E-2</c:v>
                </c:pt>
                <c:pt idx="3">
                  <c:v>2.5874568770562156E-2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F8-4472-A039-E8255FE4ECDD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СПО!$G$13837:$J$13837</c:f>
              <c:numCache>
                <c:formatCode>0.00</c:formatCode>
                <c:ptCount val="4"/>
                <c:pt idx="0">
                  <c:v>-2.6330356499163265E-2</c:v>
                </c:pt>
                <c:pt idx="1">
                  <c:v>2.7611469692059742E-2</c:v>
                </c:pt>
                <c:pt idx="2">
                  <c:v>-6.9434039808138337E-2</c:v>
                </c:pt>
                <c:pt idx="3">
                  <c:v>-4.7506014022637544E-2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F8-4472-A039-E8255FE4EC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600992"/>
        <c:axId val="1547602952"/>
      </c:barChart>
      <c:catAx>
        <c:axId val="154760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47602952"/>
        <c:crosses val="autoZero"/>
        <c:auto val="1"/>
        <c:lblAlgn val="ctr"/>
        <c:lblOffset val="100"/>
        <c:noMultiLvlLbl val="0"/>
      </c:catAx>
      <c:valAx>
        <c:axId val="15476029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09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1224633105072392"/>
          <c:w val="0.5682823123768006"/>
          <c:h val="0.24849393825771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СПО!$BK$13862:$BO$13862</c:f>
              <c:numCache>
                <c:formatCode>0.00</c:formatCode>
                <c:ptCount val="5"/>
                <c:pt idx="0">
                  <c:v>4.3304446119065565</c:v>
                </c:pt>
                <c:pt idx="1">
                  <c:v>4.3119819140919367</c:v>
                </c:pt>
                <c:pt idx="2">
                  <c:v>4.2916352675207232</c:v>
                </c:pt>
                <c:pt idx="3">
                  <c:v>4.3774177342376284</c:v>
                </c:pt>
                <c:pt idx="4">
                  <c:v>4.3772921376538561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9E-47B6-98B5-126EB3CFEBC2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СПО!$BK$13863:$BO$13863</c:f>
              <c:numCache>
                <c:formatCode>0.00</c:formatCode>
                <c:ptCount val="5"/>
                <c:pt idx="0">
                  <c:v>4.3615375735888264</c:v>
                </c:pt>
                <c:pt idx="1">
                  <c:v>4.3533457682443464</c:v>
                </c:pt>
                <c:pt idx="2">
                  <c:v>4.3398160009316404</c:v>
                </c:pt>
                <c:pt idx="3">
                  <c:v>4.4360823543096428</c:v>
                </c:pt>
                <c:pt idx="4">
                  <c:v>4.4237247924080663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9E-47B6-98B5-126EB3CFEB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8760"/>
        <c:axId val="1562200720"/>
      </c:barChart>
      <c:catAx>
        <c:axId val="1562198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200720"/>
        <c:crosses val="autoZero"/>
        <c:auto val="1"/>
        <c:lblAlgn val="ctr"/>
        <c:lblOffset val="100"/>
        <c:noMultiLvlLbl val="0"/>
      </c:catAx>
      <c:valAx>
        <c:axId val="1562200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87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7374231783680607"/>
          <c:h val="0.2255635808681809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СПО!$BK$13822:$BO$13822</c:f>
              <c:numCache>
                <c:formatCode>0.00</c:formatCode>
                <c:ptCount val="5"/>
                <c:pt idx="0">
                  <c:v>4.5287569573283859</c:v>
                </c:pt>
                <c:pt idx="1">
                  <c:v>4.4710280373831779</c:v>
                </c:pt>
                <c:pt idx="2">
                  <c:v>4.4176029962546819</c:v>
                </c:pt>
                <c:pt idx="3">
                  <c:v>4.4744801512287333</c:v>
                </c:pt>
                <c:pt idx="4">
                  <c:v>4.4735849056603776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6E-426B-BAD2-D9DED883B929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СПО!$BK$13850:$BO$13850</c:f>
              <c:numCache>
                <c:formatCode>0.00</c:formatCode>
                <c:ptCount val="5"/>
                <c:pt idx="0">
                  <c:v>4.6818181818181817</c:v>
                </c:pt>
                <c:pt idx="1">
                  <c:v>4.6972477064220186</c:v>
                </c:pt>
                <c:pt idx="2">
                  <c:v>4.6545454545454543</c:v>
                </c:pt>
                <c:pt idx="3">
                  <c:v>4.7064220183486238</c:v>
                </c:pt>
                <c:pt idx="4">
                  <c:v>4.6296296296296298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6E-426B-BAD2-D9DED883B9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5032"/>
        <c:axId val="1562206600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СПО!$BK$13821:$BO$13821</c:f>
              <c:numCache>
                <c:formatCode>0.00</c:formatCode>
                <c:ptCount val="5"/>
                <c:pt idx="0">
                  <c:v>4.6020539152759952</c:v>
                </c:pt>
                <c:pt idx="1">
                  <c:v>4.5250320924261871</c:v>
                </c:pt>
                <c:pt idx="2">
                  <c:v>4.499358151476252</c:v>
                </c:pt>
                <c:pt idx="3">
                  <c:v>4.5404364569961491</c:v>
                </c:pt>
                <c:pt idx="4">
                  <c:v>4.523748395378691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46E-426B-BAD2-D9DED883B929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СПО!$BK$13849:$BO$13849</c:f>
              <c:numCache>
                <c:formatCode>0.00</c:formatCode>
                <c:ptCount val="5"/>
                <c:pt idx="0">
                  <c:v>4.6913580246913584</c:v>
                </c:pt>
                <c:pt idx="1">
                  <c:v>4.6543209876543212</c:v>
                </c:pt>
                <c:pt idx="2">
                  <c:v>4.5679012345679011</c:v>
                </c:pt>
                <c:pt idx="3">
                  <c:v>4.7530864197530862</c:v>
                </c:pt>
                <c:pt idx="4">
                  <c:v>4.666666666666667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46E-426B-BAD2-D9DED883B9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5032"/>
        <c:axId val="1562206600"/>
      </c:lineChart>
      <c:catAx>
        <c:axId val="1562205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206600"/>
        <c:crosses val="autoZero"/>
        <c:auto val="1"/>
        <c:lblAlgn val="ctr"/>
        <c:lblOffset val="100"/>
        <c:noMultiLvlLbl val="0"/>
      </c:catAx>
      <c:valAx>
        <c:axId val="156220660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5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94114157106283E-2"/>
          <c:y val="0.12477765937152593"/>
          <c:w val="0.55736230145678967"/>
          <c:h val="0.15857017089164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СПО!$BK$13868:$BO$13868</c:f>
              <c:numCache>
                <c:formatCode>0.00</c:formatCode>
                <c:ptCount val="5"/>
                <c:pt idx="0">
                  <c:v>8.9304109415363264E-2</c:v>
                </c:pt>
                <c:pt idx="1">
                  <c:v>0.12928889522813414</c:v>
                </c:pt>
                <c:pt idx="2">
                  <c:v>6.8543083091649137E-2</c:v>
                </c:pt>
                <c:pt idx="3">
                  <c:v>0.21264996275693715</c:v>
                </c:pt>
                <c:pt idx="4">
                  <c:v>0.14291827128797596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91-446A-B7D0-64C3D99D7D55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СПО!$BK$13869:$BO$13869</c:f>
              <c:numCache>
                <c:formatCode>0.00</c:formatCode>
                <c:ptCount val="5"/>
                <c:pt idx="0">
                  <c:v>0.15306122448979576</c:v>
                </c:pt>
                <c:pt idx="1">
                  <c:v>0.22621966903884072</c:v>
                </c:pt>
                <c:pt idx="2">
                  <c:v>0.23694245829077243</c:v>
                </c:pt>
                <c:pt idx="3">
                  <c:v>0.23194186711989051</c:v>
                </c:pt>
                <c:pt idx="4">
                  <c:v>0.15604472396925217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91-446A-B7D0-64C3D99D7D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8168"/>
        <c:axId val="1562206992"/>
      </c:barChart>
      <c:catAx>
        <c:axId val="1562208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206992"/>
        <c:crosses val="autoZero"/>
        <c:auto val="1"/>
        <c:lblAlgn val="ctr"/>
        <c:lblOffset val="100"/>
        <c:noMultiLvlLbl val="0"/>
      </c:catAx>
      <c:valAx>
        <c:axId val="1562206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81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465159333E-2"/>
          <c:y val="0.14141620455337819"/>
          <c:w val="0.59013748895638662"/>
          <c:h val="0.219210427643912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СПО!$BP$13792:$BV$13792</c:f>
              <c:numCache>
                <c:formatCode>0.00</c:formatCode>
                <c:ptCount val="7"/>
                <c:pt idx="0">
                  <c:v>4.4511627906976745</c:v>
                </c:pt>
                <c:pt idx="1">
                  <c:v>4.5209302325581397</c:v>
                </c:pt>
                <c:pt idx="2">
                  <c:v>4.5476744186046512</c:v>
                </c:pt>
                <c:pt idx="3">
                  <c:v>4.5186046511627911</c:v>
                </c:pt>
                <c:pt idx="4">
                  <c:v>4.5186046511627911</c:v>
                </c:pt>
                <c:pt idx="5">
                  <c:v>4.4813953488372089</c:v>
                </c:pt>
                <c:pt idx="6">
                  <c:v>4.5232558139534884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C8-4510-945A-173E7528E50B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СПО!$BP$13793:$BV$13793</c:f>
              <c:numCache>
                <c:formatCode>0.00</c:formatCode>
                <c:ptCount val="7"/>
                <c:pt idx="0">
                  <c:v>4.397239263803681</c:v>
                </c:pt>
                <c:pt idx="1">
                  <c:v>4.5153374233128831</c:v>
                </c:pt>
                <c:pt idx="2">
                  <c:v>4.5230061349693251</c:v>
                </c:pt>
                <c:pt idx="3">
                  <c:v>4.4539877300613497</c:v>
                </c:pt>
                <c:pt idx="4">
                  <c:v>4.5030674846625764</c:v>
                </c:pt>
                <c:pt idx="5">
                  <c:v>4.4570552147239262</c:v>
                </c:pt>
                <c:pt idx="6">
                  <c:v>4.4831288343558287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C8-4510-945A-173E7528E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7384"/>
        <c:axId val="1562205816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СПО!$BP$13806:$BV$13806</c:f>
              <c:numCache>
                <c:formatCode>0.00</c:formatCode>
                <c:ptCount val="7"/>
                <c:pt idx="0">
                  <c:v>4.3538538123288806</c:v>
                </c:pt>
                <c:pt idx="1">
                  <c:v>4.5047705965319835</c:v>
                </c:pt>
                <c:pt idx="2">
                  <c:v>4.5118227827096984</c:v>
                </c:pt>
                <c:pt idx="3">
                  <c:v>4.4044636190160125</c:v>
                </c:pt>
                <c:pt idx="4">
                  <c:v>4.4523355181282671</c:v>
                </c:pt>
                <c:pt idx="5">
                  <c:v>4.4251223761719078</c:v>
                </c:pt>
                <c:pt idx="6">
                  <c:v>4.4587239691363143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C8-4510-945A-173E7528E50B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СПО!$BP$13807:$BV$13807</c:f>
              <c:numCache>
                <c:formatCode>0.00</c:formatCode>
                <c:ptCount val="7"/>
                <c:pt idx="0">
                  <c:v>4.3599796703695635</c:v>
                </c:pt>
                <c:pt idx="1">
                  <c:v>4.5059899803964276</c:v>
                </c:pt>
                <c:pt idx="2">
                  <c:v>4.5101285123066868</c:v>
                </c:pt>
                <c:pt idx="3">
                  <c:v>4.4176286938212446</c:v>
                </c:pt>
                <c:pt idx="4">
                  <c:v>4.4640238147099396</c:v>
                </c:pt>
                <c:pt idx="5">
                  <c:v>4.4503013141653964</c:v>
                </c:pt>
                <c:pt idx="6">
                  <c:v>4.4795614608291583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2C8-4510-945A-173E7528E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7384"/>
        <c:axId val="1562205816"/>
      </c:lineChart>
      <c:catAx>
        <c:axId val="1562207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5816"/>
        <c:crosses val="autoZero"/>
        <c:auto val="1"/>
        <c:lblAlgn val="ctr"/>
        <c:lblOffset val="100"/>
        <c:noMultiLvlLbl val="0"/>
      </c:catAx>
      <c:valAx>
        <c:axId val="15622058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7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851199521112493"/>
          <c:w val="0.5942451757412387"/>
          <c:h val="0.17002578625040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СПО!$BP$13808:$BV$13808</c:f>
              <c:numCache>
                <c:formatCode>0.00</c:formatCode>
                <c:ptCount val="7"/>
                <c:pt idx="0">
                  <c:v>9.730897836879393E-2</c:v>
                </c:pt>
                <c:pt idx="1">
                  <c:v>1.6159636026156221E-2</c:v>
                </c:pt>
                <c:pt idx="2">
                  <c:v>3.5851635894952771E-2</c:v>
                </c:pt>
                <c:pt idx="3">
                  <c:v>0.11414103214677862</c:v>
                </c:pt>
                <c:pt idx="4">
                  <c:v>6.6269133034523975E-2</c:v>
                </c:pt>
                <c:pt idx="5">
                  <c:v>5.6272972665301069E-2</c:v>
                </c:pt>
                <c:pt idx="6">
                  <c:v>6.4531844817174111E-2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EF-495D-A2BD-550F9299BFE4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СПО!$BP$13809:$BV$13809</c:f>
              <c:numCache>
                <c:formatCode>0.00</c:formatCode>
                <c:ptCount val="7"/>
                <c:pt idx="0">
                  <c:v>3.7259593434117555E-2</c:v>
                </c:pt>
                <c:pt idx="1">
                  <c:v>9.3474429164555062E-3</c:v>
                </c:pt>
                <c:pt idx="2">
                  <c:v>1.2877622662638366E-2</c:v>
                </c:pt>
                <c:pt idx="3">
                  <c:v>3.6359036240105169E-2</c:v>
                </c:pt>
                <c:pt idx="4">
                  <c:v>3.9043669952636861E-2</c:v>
                </c:pt>
                <c:pt idx="5">
                  <c:v>6.7539005585297573E-3</c:v>
                </c:pt>
                <c:pt idx="6">
                  <c:v>3.5673735266703588E-3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EF-495D-A2BD-550F9299BF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7776"/>
        <c:axId val="1562208560"/>
      </c:barChart>
      <c:catAx>
        <c:axId val="156220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8560"/>
        <c:crosses val="autoZero"/>
        <c:auto val="1"/>
        <c:lblAlgn val="ctr"/>
        <c:lblOffset val="100"/>
        <c:noMultiLvlLbl val="0"/>
      </c:catAx>
      <c:valAx>
        <c:axId val="1562208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77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57647232056680875"/>
          <c:h val="0.2420621764384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СПО!$BP$13821:$BV$13821</c:f>
              <c:numCache>
                <c:formatCode>0.00</c:formatCode>
                <c:ptCount val="7"/>
                <c:pt idx="0">
                  <c:v>4.4454428754813868</c:v>
                </c:pt>
                <c:pt idx="1">
                  <c:v>4.508344030808729</c:v>
                </c:pt>
                <c:pt idx="2">
                  <c:v>4.5442875481386391</c:v>
                </c:pt>
                <c:pt idx="3">
                  <c:v>4.514762516046213</c:v>
                </c:pt>
                <c:pt idx="4">
                  <c:v>4.51604621309371</c:v>
                </c:pt>
                <c:pt idx="5">
                  <c:v>4.477535301668806</c:v>
                </c:pt>
                <c:pt idx="6">
                  <c:v>4.5198973042362001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6C-4938-AFB5-5D120405291F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СПО!$BP$13822:$BV$13822</c:f>
              <c:numCache>
                <c:formatCode>0.00</c:formatCode>
                <c:ptCount val="7"/>
                <c:pt idx="0">
                  <c:v>4.3800738007380078</c:v>
                </c:pt>
                <c:pt idx="1">
                  <c:v>4.4889298892988929</c:v>
                </c:pt>
                <c:pt idx="2">
                  <c:v>4.4889298892988929</c:v>
                </c:pt>
                <c:pt idx="3">
                  <c:v>4.4206642066420665</c:v>
                </c:pt>
                <c:pt idx="4">
                  <c:v>4.4741697416974171</c:v>
                </c:pt>
                <c:pt idx="5">
                  <c:v>4.4280442804428048</c:v>
                </c:pt>
                <c:pt idx="6">
                  <c:v>4.4464944649446494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6C-4938-AFB5-5D12040529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9736"/>
        <c:axId val="1562202680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СПО!$BP$13834:$BV$13834</c:f>
              <c:numCache>
                <c:formatCode>0.00</c:formatCode>
                <c:ptCount val="7"/>
                <c:pt idx="0">
                  <c:v>4.4316079019754939</c:v>
                </c:pt>
                <c:pt idx="1">
                  <c:v>4.569392348087022</c:v>
                </c:pt>
                <c:pt idx="2">
                  <c:v>4.5618904726181544</c:v>
                </c:pt>
                <c:pt idx="3">
                  <c:v>4.4568642160540133</c:v>
                </c:pt>
                <c:pt idx="4">
                  <c:v>4.5098774693673418</c:v>
                </c:pt>
                <c:pt idx="5">
                  <c:v>4.4986246561640408</c:v>
                </c:pt>
                <c:pt idx="6">
                  <c:v>4.5013753438359592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26C-4938-AFB5-5D120405291F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СПО!$BP$13835:$BV$13835</c:f>
              <c:numCache>
                <c:formatCode>0.00</c:formatCode>
                <c:ptCount val="7"/>
                <c:pt idx="0">
                  <c:v>4.4093869301594433</c:v>
                </c:pt>
                <c:pt idx="1">
                  <c:v>4.543453851336178</c:v>
                </c:pt>
                <c:pt idx="2">
                  <c:v>4.5232427576914436</c:v>
                </c:pt>
                <c:pt idx="3">
                  <c:v>4.4543004715921848</c:v>
                </c:pt>
                <c:pt idx="4">
                  <c:v>4.4868627891309227</c:v>
                </c:pt>
                <c:pt idx="5">
                  <c:v>4.479227487087357</c:v>
                </c:pt>
                <c:pt idx="6">
                  <c:v>4.5048282057040199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26C-4938-AFB5-5D12040529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9736"/>
        <c:axId val="1562202680"/>
      </c:lineChart>
      <c:catAx>
        <c:axId val="1562209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2680"/>
        <c:crosses val="autoZero"/>
        <c:auto val="1"/>
        <c:lblAlgn val="ctr"/>
        <c:lblOffset val="100"/>
        <c:noMultiLvlLbl val="0"/>
      </c:catAx>
      <c:valAx>
        <c:axId val="15622026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97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131149761071005E-2"/>
          <c:y val="9.95145343674146E-2"/>
          <c:w val="0.53961728371177187"/>
          <c:h val="0.158487919273248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СПО!$BP$13836:$BV$13836</c:f>
              <c:numCache>
                <c:formatCode>0.00</c:formatCode>
                <c:ptCount val="7"/>
                <c:pt idx="0">
                  <c:v>1.3834973505892911E-2</c:v>
                </c:pt>
                <c:pt idx="1">
                  <c:v>-6.1048317278292963E-2</c:v>
                </c:pt>
                <c:pt idx="2">
                  <c:v>-1.7602924479515281E-2</c:v>
                </c:pt>
                <c:pt idx="3">
                  <c:v>5.7898299992199753E-2</c:v>
                </c:pt>
                <c:pt idx="4">
                  <c:v>6.1687437263682199E-3</c:v>
                </c:pt>
                <c:pt idx="5">
                  <c:v>-2.1089354495234858E-2</c:v>
                </c:pt>
                <c:pt idx="6">
                  <c:v>1.85219604002409E-2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E5-4112-9BEB-3926E95490AD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СПО!$BP$13837:$BV$13837</c:f>
              <c:numCache>
                <c:formatCode>0.00</c:formatCode>
                <c:ptCount val="7"/>
                <c:pt idx="0">
                  <c:v>-2.9313129421435491E-2</c:v>
                </c:pt>
                <c:pt idx="1">
                  <c:v>-5.4523962037285045E-2</c:v>
                </c:pt>
                <c:pt idx="2">
                  <c:v>-3.4312868392550655E-2</c:v>
                </c:pt>
                <c:pt idx="3">
                  <c:v>-3.3636264950118289E-2</c:v>
                </c:pt>
                <c:pt idx="4">
                  <c:v>-1.2693047433505633E-2</c:v>
                </c:pt>
                <c:pt idx="5">
                  <c:v>-5.1183206644552115E-2</c:v>
                </c:pt>
                <c:pt idx="6">
                  <c:v>-5.8333740759370478E-2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E5-4112-9BEB-3926E9549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3464"/>
        <c:axId val="1562203856"/>
      </c:barChart>
      <c:catAx>
        <c:axId val="1562203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3856"/>
        <c:crosses val="autoZero"/>
        <c:auto val="1"/>
        <c:lblAlgn val="ctr"/>
        <c:lblOffset val="100"/>
        <c:noMultiLvlLbl val="0"/>
      </c:catAx>
      <c:valAx>
        <c:axId val="15622038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34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283330722140594"/>
          <c:w val="0.59561058011312851"/>
          <c:h val="0.24804041104951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СПО!$BP$13849:$BV$13849</c:f>
              <c:numCache>
                <c:formatCode>0.00</c:formatCode>
                <c:ptCount val="7"/>
                <c:pt idx="0">
                  <c:v>4.5061728395061724</c:v>
                </c:pt>
                <c:pt idx="1">
                  <c:v>4.6419753086419755</c:v>
                </c:pt>
                <c:pt idx="2">
                  <c:v>4.5802469135802468</c:v>
                </c:pt>
                <c:pt idx="3">
                  <c:v>4.5555555555555554</c:v>
                </c:pt>
                <c:pt idx="4">
                  <c:v>4.5432098765432096</c:v>
                </c:pt>
                <c:pt idx="5">
                  <c:v>4.5185185185185182</c:v>
                </c:pt>
                <c:pt idx="6">
                  <c:v>4.5555555555555554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DF-423D-B0E7-6310BCEFDBB3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СПО!$BP$13850:$BV$13850</c:f>
              <c:numCache>
                <c:formatCode>0.00</c:formatCode>
                <c:ptCount val="7"/>
                <c:pt idx="0">
                  <c:v>4.4818181818181815</c:v>
                </c:pt>
                <c:pt idx="1">
                  <c:v>4.6454545454545455</c:v>
                </c:pt>
                <c:pt idx="2">
                  <c:v>4.6909090909090905</c:v>
                </c:pt>
                <c:pt idx="3">
                  <c:v>4.6181818181818182</c:v>
                </c:pt>
                <c:pt idx="4">
                  <c:v>4.6454545454545455</c:v>
                </c:pt>
                <c:pt idx="5">
                  <c:v>4.5999999999999996</c:v>
                </c:pt>
                <c:pt idx="6">
                  <c:v>4.663636363636364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DF-423D-B0E7-6310BCEFDB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4640"/>
        <c:axId val="156217955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СПО!$BP$13862:$BV$13862</c:f>
              <c:numCache>
                <c:formatCode>0.00</c:formatCode>
                <c:ptCount val="7"/>
                <c:pt idx="0">
                  <c:v>4.3112283345892992</c:v>
                </c:pt>
                <c:pt idx="1">
                  <c:v>4.4697312233107258</c:v>
                </c:pt>
                <c:pt idx="2">
                  <c:v>4.4841748304446121</c:v>
                </c:pt>
                <c:pt idx="3">
                  <c:v>4.3750313991459429</c:v>
                </c:pt>
                <c:pt idx="4">
                  <c:v>4.4206229590555139</c:v>
                </c:pt>
                <c:pt idx="5">
                  <c:v>4.3853303190153232</c:v>
                </c:pt>
                <c:pt idx="6">
                  <c:v>4.4343129866867619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DF-423D-B0E7-6310BCEFDBB3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СПО!$BP$13863:$BV$13863</c:f>
              <c:numCache>
                <c:formatCode>0.00</c:formatCode>
                <c:ptCount val="7"/>
                <c:pt idx="0">
                  <c:v>4.3327890267798823</c:v>
                </c:pt>
                <c:pt idx="1">
                  <c:v>4.4858480296102767</c:v>
                </c:pt>
                <c:pt idx="2">
                  <c:v>4.5018506422817328</c:v>
                </c:pt>
                <c:pt idx="3">
                  <c:v>4.3958197256694973</c:v>
                </c:pt>
                <c:pt idx="4">
                  <c:v>4.4512301328107986</c:v>
                </c:pt>
                <c:pt idx="5">
                  <c:v>4.4343566296538208</c:v>
                </c:pt>
                <c:pt idx="6">
                  <c:v>4.464837796647072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7DF-423D-B0E7-6310BCEFDB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4640"/>
        <c:axId val="1562179552"/>
      </c:lineChart>
      <c:catAx>
        <c:axId val="156220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79552"/>
        <c:crosses val="autoZero"/>
        <c:auto val="1"/>
        <c:lblAlgn val="ctr"/>
        <c:lblOffset val="100"/>
        <c:noMultiLvlLbl val="0"/>
      </c:catAx>
      <c:valAx>
        <c:axId val="156217955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4640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015777633059025"/>
          <c:w val="0.57920232329681154"/>
          <c:h val="0.258744301699129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СПО!$BP$13862:$BV$13862</c:f>
              <c:numCache>
                <c:formatCode>0.00</c:formatCode>
                <c:ptCount val="7"/>
                <c:pt idx="0">
                  <c:v>4.3112283345892992</c:v>
                </c:pt>
                <c:pt idx="1">
                  <c:v>4.4697312233107258</c:v>
                </c:pt>
                <c:pt idx="2">
                  <c:v>4.4841748304446121</c:v>
                </c:pt>
                <c:pt idx="3">
                  <c:v>4.3750313991459429</c:v>
                </c:pt>
                <c:pt idx="4">
                  <c:v>4.4206229590555139</c:v>
                </c:pt>
                <c:pt idx="5">
                  <c:v>4.3853303190153232</c:v>
                </c:pt>
                <c:pt idx="6">
                  <c:v>4.4343129866867619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BC-4632-AAF3-C3E46C31D491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СПО!$BP$13863:$BV$13863</c:f>
              <c:numCache>
                <c:formatCode>0.00</c:formatCode>
                <c:ptCount val="7"/>
                <c:pt idx="0">
                  <c:v>4.3327890267798823</c:v>
                </c:pt>
                <c:pt idx="1">
                  <c:v>4.4858480296102767</c:v>
                </c:pt>
                <c:pt idx="2">
                  <c:v>4.5018506422817328</c:v>
                </c:pt>
                <c:pt idx="3">
                  <c:v>4.3958197256694973</c:v>
                </c:pt>
                <c:pt idx="4">
                  <c:v>4.4512301328107986</c:v>
                </c:pt>
                <c:pt idx="5">
                  <c:v>4.4343566296538208</c:v>
                </c:pt>
                <c:pt idx="6">
                  <c:v>4.464837796647072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BC-4632-AAF3-C3E46C31D4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9944"/>
        <c:axId val="1562180728"/>
      </c:barChart>
      <c:catAx>
        <c:axId val="1562179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0728"/>
        <c:crosses val="autoZero"/>
        <c:auto val="1"/>
        <c:lblAlgn val="ctr"/>
        <c:lblOffset val="100"/>
        <c:noMultiLvlLbl val="0"/>
      </c:catAx>
      <c:valAx>
        <c:axId val="1562180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799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477765937152593"/>
          <c:w val="0.57101231510680328"/>
          <c:h val="0.248327840598872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СПО!$BP$13822:$BV$13822</c:f>
              <c:numCache>
                <c:formatCode>0.00</c:formatCode>
                <c:ptCount val="7"/>
                <c:pt idx="0">
                  <c:v>4.3800738007380078</c:v>
                </c:pt>
                <c:pt idx="1">
                  <c:v>4.4889298892988929</c:v>
                </c:pt>
                <c:pt idx="2">
                  <c:v>4.4889298892988929</c:v>
                </c:pt>
                <c:pt idx="3">
                  <c:v>4.4206642066420665</c:v>
                </c:pt>
                <c:pt idx="4">
                  <c:v>4.4741697416974171</c:v>
                </c:pt>
                <c:pt idx="5">
                  <c:v>4.4280442804428048</c:v>
                </c:pt>
                <c:pt idx="6">
                  <c:v>4.4464944649446494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C2-4CF2-8AA5-4817CE1499BD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СПО!$BP$13850:$BV$13850</c:f>
              <c:numCache>
                <c:formatCode>0.00</c:formatCode>
                <c:ptCount val="7"/>
                <c:pt idx="0">
                  <c:v>4.4818181818181815</c:v>
                </c:pt>
                <c:pt idx="1">
                  <c:v>4.6454545454545455</c:v>
                </c:pt>
                <c:pt idx="2">
                  <c:v>4.6909090909090905</c:v>
                </c:pt>
                <c:pt idx="3">
                  <c:v>4.6181818181818182</c:v>
                </c:pt>
                <c:pt idx="4">
                  <c:v>4.6454545454545455</c:v>
                </c:pt>
                <c:pt idx="5">
                  <c:v>4.5999999999999996</c:v>
                </c:pt>
                <c:pt idx="6">
                  <c:v>4.663636363636364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C2-4CF2-8AA5-4817CE1499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7392"/>
        <c:axId val="1562189352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СПО!$BP$13821:$BV$13821</c:f>
              <c:numCache>
                <c:formatCode>0.00</c:formatCode>
                <c:ptCount val="7"/>
                <c:pt idx="0">
                  <c:v>4.4454428754813868</c:v>
                </c:pt>
                <c:pt idx="1">
                  <c:v>4.508344030808729</c:v>
                </c:pt>
                <c:pt idx="2">
                  <c:v>4.5442875481386391</c:v>
                </c:pt>
                <c:pt idx="3">
                  <c:v>4.514762516046213</c:v>
                </c:pt>
                <c:pt idx="4">
                  <c:v>4.51604621309371</c:v>
                </c:pt>
                <c:pt idx="5">
                  <c:v>4.477535301668806</c:v>
                </c:pt>
                <c:pt idx="6">
                  <c:v>4.5198973042362001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BC2-4CF2-8AA5-4817CE1499BD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СПО!$BP$13849:$BV$13849</c:f>
              <c:numCache>
                <c:formatCode>0.00</c:formatCode>
                <c:ptCount val="7"/>
                <c:pt idx="0">
                  <c:v>4.5061728395061724</c:v>
                </c:pt>
                <c:pt idx="1">
                  <c:v>4.6419753086419755</c:v>
                </c:pt>
                <c:pt idx="2">
                  <c:v>4.5802469135802468</c:v>
                </c:pt>
                <c:pt idx="3">
                  <c:v>4.5555555555555554</c:v>
                </c:pt>
                <c:pt idx="4">
                  <c:v>4.5432098765432096</c:v>
                </c:pt>
                <c:pt idx="5">
                  <c:v>4.5185185185185182</c:v>
                </c:pt>
                <c:pt idx="6">
                  <c:v>4.5555555555555554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BC2-4CF2-8AA5-4817CE1499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87392"/>
        <c:axId val="1562189352"/>
      </c:lineChart>
      <c:catAx>
        <c:axId val="156218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9352"/>
        <c:crosses val="autoZero"/>
        <c:auto val="1"/>
        <c:lblAlgn val="ctr"/>
        <c:lblOffset val="100"/>
        <c:noMultiLvlLbl val="0"/>
      </c:catAx>
      <c:valAx>
        <c:axId val="156218935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73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7439544766018267"/>
          <c:w val="0.57510731645135249"/>
          <c:h val="0.4691299289081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СПО!$G$13849:$J$13849</c:f>
              <c:numCache>
                <c:formatCode>0.00</c:formatCode>
                <c:ptCount val="4"/>
                <c:pt idx="0">
                  <c:v>4.5802469135802468</c:v>
                </c:pt>
                <c:pt idx="1">
                  <c:v>4.6296296296296298</c:v>
                </c:pt>
                <c:pt idx="2">
                  <c:v>4.5679012345679011</c:v>
                </c:pt>
                <c:pt idx="3">
                  <c:v>4.5555555555555554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F-414E-B932-B559EFCA2BF8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СПО!$G$13850:$J$13850</c:f>
              <c:numCache>
                <c:formatCode>0.00</c:formatCode>
                <c:ptCount val="4"/>
                <c:pt idx="0">
                  <c:v>4.5909090909090908</c:v>
                </c:pt>
                <c:pt idx="1">
                  <c:v>4.6454545454545455</c:v>
                </c:pt>
                <c:pt idx="2">
                  <c:v>4.6238532110091741</c:v>
                </c:pt>
                <c:pt idx="3">
                  <c:v>4.627272727272727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5F-414E-B932-B559EFCA2B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600600"/>
        <c:axId val="1547600208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СПО!$G$13862:$J$13862</c:f>
              <c:numCache>
                <c:formatCode>0.00</c:formatCode>
                <c:ptCount val="4"/>
                <c:pt idx="0">
                  <c:v>4.3820648078372271</c:v>
                </c:pt>
                <c:pt idx="1">
                  <c:v>4.4437327304697316</c:v>
                </c:pt>
                <c:pt idx="2">
                  <c:v>4.4076865109269026</c:v>
                </c:pt>
                <c:pt idx="3">
                  <c:v>4.3995227329816631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25F-414E-B932-B559EFCA2BF8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СПО!$G$13863:$J$13863</c:f>
              <c:numCache>
                <c:formatCode>0.00</c:formatCode>
                <c:ptCount val="4"/>
                <c:pt idx="0">
                  <c:v>4.4131286740692355</c:v>
                </c:pt>
                <c:pt idx="1">
                  <c:v>4.4607010668408451</c:v>
                </c:pt>
                <c:pt idx="2">
                  <c:v>4.4572239971600993</c:v>
                </c:pt>
                <c:pt idx="3">
                  <c:v>4.4355541040714126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25F-414E-B932-B559EFCA2B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600600"/>
        <c:axId val="1547600208"/>
      </c:lineChart>
      <c:catAx>
        <c:axId val="1547600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0208"/>
        <c:crosses val="autoZero"/>
        <c:auto val="1"/>
        <c:lblAlgn val="ctr"/>
        <c:lblOffset val="100"/>
        <c:noMultiLvlLbl val="0"/>
      </c:catAx>
      <c:valAx>
        <c:axId val="154760020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06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104332353192694"/>
          <c:w val="0.5846623287568169"/>
          <c:h val="0.156015106262187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СПО!$BP$13868:$BV$13868</c:f>
              <c:numCache>
                <c:formatCode>0.00</c:formatCode>
                <c:ptCount val="7"/>
                <c:pt idx="0">
                  <c:v>6.0729964024785588E-2</c:v>
                </c:pt>
                <c:pt idx="1">
                  <c:v>0.13363127783324646</c:v>
                </c:pt>
                <c:pt idx="2">
                  <c:v>3.5959365441607716E-2</c:v>
                </c:pt>
                <c:pt idx="3">
                  <c:v>4.0793039509342321E-2</c:v>
                </c:pt>
                <c:pt idx="4">
                  <c:v>2.7163663449499609E-2</c:v>
                </c:pt>
                <c:pt idx="5">
                  <c:v>4.0983216849712178E-2</c:v>
                </c:pt>
                <c:pt idx="6">
                  <c:v>3.5658251319355294E-2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D3-40BC-8767-64AFF26485C2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СПО!$BP$13869:$BV$13869</c:f>
              <c:numCache>
                <c:formatCode>0.00</c:formatCode>
                <c:ptCount val="7"/>
                <c:pt idx="0">
                  <c:v>0.1017443810801737</c:v>
                </c:pt>
                <c:pt idx="1">
                  <c:v>0.15652465615565259</c:v>
                </c:pt>
                <c:pt idx="2">
                  <c:v>0.20197920161019756</c:v>
                </c:pt>
                <c:pt idx="3">
                  <c:v>0.19751761153975167</c:v>
                </c:pt>
                <c:pt idx="4">
                  <c:v>0.1712848037571284</c:v>
                </c:pt>
                <c:pt idx="5">
                  <c:v>0.1719557195571948</c:v>
                </c:pt>
                <c:pt idx="6">
                  <c:v>0.21714189869171463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D3-40BC-8767-64AFF2648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3864"/>
        <c:axId val="1562188176"/>
      </c:barChart>
      <c:catAx>
        <c:axId val="1562183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8176"/>
        <c:crosses val="autoZero"/>
        <c:auto val="1"/>
        <c:lblAlgn val="ctr"/>
        <c:lblOffset val="100"/>
        <c:noMultiLvlLbl val="0"/>
      </c:catAx>
      <c:valAx>
        <c:axId val="15621881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38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465159333E-2"/>
          <c:y val="0.12698873167169894"/>
          <c:w val="0.59424872259517925"/>
          <c:h val="0.23779757793433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СПО!$BW$13792:$CA$13792</c:f>
              <c:numCache>
                <c:formatCode>0.00</c:formatCode>
                <c:ptCount val="5"/>
                <c:pt idx="0">
                  <c:v>4.4627906976744187</c:v>
                </c:pt>
                <c:pt idx="1">
                  <c:v>4.5372093023255813</c:v>
                </c:pt>
                <c:pt idx="2">
                  <c:v>4.5395348837209299</c:v>
                </c:pt>
                <c:pt idx="3">
                  <c:v>4.4883720930232558</c:v>
                </c:pt>
                <c:pt idx="4">
                  <c:v>4.5802325581395351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0A-4F09-80F5-816561CDF30A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СПО!$BW$13793:$CA$13793</c:f>
              <c:numCache>
                <c:formatCode>0.00</c:formatCode>
                <c:ptCount val="5"/>
                <c:pt idx="0">
                  <c:v>4.4662576687116564</c:v>
                </c:pt>
                <c:pt idx="1">
                  <c:v>4.5153374233128831</c:v>
                </c:pt>
                <c:pt idx="2">
                  <c:v>4.4723926380368102</c:v>
                </c:pt>
                <c:pt idx="3">
                  <c:v>4.4463190184049077</c:v>
                </c:pt>
                <c:pt idx="4">
                  <c:v>4.4447852760736195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0A-4F09-80F5-816561CDF3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4256"/>
        <c:axId val="1562184648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СПО!$BW$13806:$CA$13806</c:f>
              <c:numCache>
                <c:formatCode>0.00</c:formatCode>
                <c:ptCount val="5"/>
                <c:pt idx="0">
                  <c:v>4.4430432257529242</c:v>
                </c:pt>
                <c:pt idx="1">
                  <c:v>4.5033601592964407</c:v>
                </c:pt>
                <c:pt idx="2">
                  <c:v>4.4539118891562266</c:v>
                </c:pt>
                <c:pt idx="3">
                  <c:v>4.3867087032274119</c:v>
                </c:pt>
                <c:pt idx="4">
                  <c:v>4.416576785862441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0A-4F09-80F5-816561CDF30A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СПО!$BW$13807:$CA$13807</c:f>
              <c:numCache>
                <c:formatCode>0.00</c:formatCode>
                <c:ptCount val="5"/>
                <c:pt idx="0">
                  <c:v>4.4445654541494228</c:v>
                </c:pt>
                <c:pt idx="1">
                  <c:v>4.5118710520583747</c:v>
                </c:pt>
                <c:pt idx="2">
                  <c:v>4.443040731866696</c:v>
                </c:pt>
                <c:pt idx="3">
                  <c:v>4.3953387061642344</c:v>
                </c:pt>
                <c:pt idx="4">
                  <c:v>4.4287373847382563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80A-4F09-80F5-816561CDF3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84256"/>
        <c:axId val="1562184648"/>
      </c:lineChart>
      <c:catAx>
        <c:axId val="156218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4648"/>
        <c:crosses val="autoZero"/>
        <c:auto val="1"/>
        <c:lblAlgn val="ctr"/>
        <c:lblOffset val="100"/>
        <c:noMultiLvlLbl val="0"/>
      </c:catAx>
      <c:valAx>
        <c:axId val="15621846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42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180355745005558"/>
          <c:w val="0.59970055954307921"/>
          <c:h val="0.17834546997414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СПО!$BW$13808:$CA$13808</c:f>
              <c:numCache>
                <c:formatCode>0.00</c:formatCode>
                <c:ptCount val="5"/>
                <c:pt idx="0">
                  <c:v>1.9747471921494508E-2</c:v>
                </c:pt>
                <c:pt idx="1">
                  <c:v>3.3849143029140549E-2</c:v>
                </c:pt>
                <c:pt idx="2">
                  <c:v>8.5622994564703347E-2</c:v>
                </c:pt>
                <c:pt idx="3">
                  <c:v>0.10166338979584388</c:v>
                </c:pt>
                <c:pt idx="4">
                  <c:v>0.16365577227709416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62-4EE3-8632-A401FB8577FB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СПО!$BW$13809:$CA$13809</c:f>
              <c:numCache>
                <c:formatCode>0.00</c:formatCode>
                <c:ptCount val="5"/>
                <c:pt idx="0">
                  <c:v>2.169221456223358E-2</c:v>
                </c:pt>
                <c:pt idx="1">
                  <c:v>3.466371254508438E-3</c:v>
                </c:pt>
                <c:pt idx="2">
                  <c:v>2.9351906170114184E-2</c:v>
                </c:pt>
                <c:pt idx="3">
                  <c:v>5.0980312240673342E-2</c:v>
                </c:pt>
                <c:pt idx="4">
                  <c:v>1.6047891335363218E-2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62-4EE3-8632-A401FB8577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6216"/>
        <c:axId val="1562186608"/>
      </c:barChart>
      <c:catAx>
        <c:axId val="1562186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6608"/>
        <c:crosses val="autoZero"/>
        <c:auto val="1"/>
        <c:lblAlgn val="ctr"/>
        <c:lblOffset val="100"/>
        <c:noMultiLvlLbl val="0"/>
      </c:catAx>
      <c:valAx>
        <c:axId val="15621866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62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895476881179327"/>
          <c:w val="0.59833910503201837"/>
          <c:h val="0.24623056986297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СПО!$BW$13821:$CA$13821</c:f>
              <c:numCache>
                <c:formatCode>0.00</c:formatCode>
                <c:ptCount val="5"/>
                <c:pt idx="0">
                  <c:v>4.458279845956354</c:v>
                </c:pt>
                <c:pt idx="1">
                  <c:v>4.535301668806162</c:v>
                </c:pt>
                <c:pt idx="2">
                  <c:v>4.5391527599486521</c:v>
                </c:pt>
                <c:pt idx="3">
                  <c:v>4.494223363286264</c:v>
                </c:pt>
                <c:pt idx="4">
                  <c:v>4.5892169448010272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98-49B0-8844-63B732CED527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СПО!$BW$13822:$CA$13822</c:f>
              <c:numCache>
                <c:formatCode>0.00</c:formatCode>
                <c:ptCount val="5"/>
                <c:pt idx="0">
                  <c:v>4.4372693726937271</c:v>
                </c:pt>
                <c:pt idx="1">
                  <c:v>4.4815498154981546</c:v>
                </c:pt>
                <c:pt idx="2">
                  <c:v>4.4464944649446494</c:v>
                </c:pt>
                <c:pt idx="3">
                  <c:v>4.4003690036900371</c:v>
                </c:pt>
                <c:pt idx="4">
                  <c:v>4.4188191881918817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98-49B0-8844-63B732CED5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9160"/>
        <c:axId val="1562181120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СПО!$BW$13834:$CA$13834</c:f>
              <c:numCache>
                <c:formatCode>0.00</c:formatCode>
                <c:ptCount val="5"/>
                <c:pt idx="0">
                  <c:v>4.505876469117279</c:v>
                </c:pt>
                <c:pt idx="1">
                  <c:v>4.5403850962740684</c:v>
                </c:pt>
                <c:pt idx="2">
                  <c:v>4.5193798449612403</c:v>
                </c:pt>
                <c:pt idx="3">
                  <c:v>4.4701175293823452</c:v>
                </c:pt>
                <c:pt idx="4">
                  <c:v>4.4976244061015258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898-49B0-8844-63B732CED527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СПО!$BW$13835:$CA$13835</c:f>
              <c:numCache>
                <c:formatCode>0.00</c:formatCode>
                <c:ptCount val="5"/>
                <c:pt idx="0">
                  <c:v>4.4906804401527056</c:v>
                </c:pt>
                <c:pt idx="1">
                  <c:v>4.5205479452054798</c:v>
                </c:pt>
                <c:pt idx="2">
                  <c:v>4.4754098360655741</c:v>
                </c:pt>
                <c:pt idx="3">
                  <c:v>4.4340893779474513</c:v>
                </c:pt>
                <c:pt idx="4">
                  <c:v>4.4574444194924769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898-49B0-8844-63B732CED5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79160"/>
        <c:axId val="1562181120"/>
      </c:lineChart>
      <c:catAx>
        <c:axId val="1562179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1120"/>
        <c:crosses val="autoZero"/>
        <c:auto val="1"/>
        <c:lblAlgn val="ctr"/>
        <c:lblOffset val="100"/>
        <c:noMultiLvlLbl val="0"/>
      </c:catAx>
      <c:valAx>
        <c:axId val="15621811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791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9.5034502266164098E-2"/>
          <c:w val="0.59970292411237291"/>
          <c:h val="0.184772462652694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СПО!$BW$13836:$CA$13836</c:f>
              <c:numCache>
                <c:formatCode>0.00</c:formatCode>
                <c:ptCount val="5"/>
                <c:pt idx="0">
                  <c:v>-4.7596623160925056E-2</c:v>
                </c:pt>
                <c:pt idx="1">
                  <c:v>-5.083427467906354E-3</c:v>
                </c:pt>
                <c:pt idx="2">
                  <c:v>1.9772914987411738E-2</c:v>
                </c:pt>
                <c:pt idx="3">
                  <c:v>2.410583390391885E-2</c:v>
                </c:pt>
                <c:pt idx="4">
                  <c:v>9.1592538699501347E-2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EC-4AC2-98C6-FB938E663A63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СПО!$BW$13837:$CA$13837</c:f>
              <c:numCache>
                <c:formatCode>0.00</c:formatCode>
                <c:ptCount val="5"/>
                <c:pt idx="0">
                  <c:v>-5.3411067458978501E-2</c:v>
                </c:pt>
                <c:pt idx="1">
                  <c:v>-3.8998129707325191E-2</c:v>
                </c:pt>
                <c:pt idx="2">
                  <c:v>-2.8915371120924682E-2</c:v>
                </c:pt>
                <c:pt idx="3">
                  <c:v>-3.3720374257414143E-2</c:v>
                </c:pt>
                <c:pt idx="4">
                  <c:v>-3.8625231300595253E-2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EC-4AC2-98C6-FB938E663A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2296"/>
        <c:axId val="1562187000"/>
      </c:barChart>
      <c:catAx>
        <c:axId val="1562182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7000"/>
        <c:crosses val="autoZero"/>
        <c:auto val="1"/>
        <c:lblAlgn val="ctr"/>
        <c:lblOffset val="100"/>
        <c:noMultiLvlLbl val="0"/>
      </c:catAx>
      <c:valAx>
        <c:axId val="15621870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22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492555629525622"/>
          <c:w val="0.5997380318268728"/>
          <c:h val="0.235540293669397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СПО!$BW$13849:$CA$13849</c:f>
              <c:numCache>
                <c:formatCode>0.00</c:formatCode>
                <c:ptCount val="5"/>
                <c:pt idx="0">
                  <c:v>4.5061728395061724</c:v>
                </c:pt>
                <c:pt idx="1">
                  <c:v>4.5555555555555554</c:v>
                </c:pt>
                <c:pt idx="2">
                  <c:v>4.5432098765432096</c:v>
                </c:pt>
                <c:pt idx="3">
                  <c:v>4.4320987654320989</c:v>
                </c:pt>
                <c:pt idx="4">
                  <c:v>4.4938271604938276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39-43A0-8046-55FDAFA556B3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СПО!$BW$13850:$CA$13850</c:f>
              <c:numCache>
                <c:formatCode>0.00</c:formatCode>
                <c:ptCount val="5"/>
                <c:pt idx="0">
                  <c:v>4.6090909090909093</c:v>
                </c:pt>
                <c:pt idx="1">
                  <c:v>4.6818181818181817</c:v>
                </c:pt>
                <c:pt idx="2">
                  <c:v>4.5999999999999996</c:v>
                </c:pt>
                <c:pt idx="3">
                  <c:v>4.6727272727272728</c:v>
                </c:pt>
                <c:pt idx="4">
                  <c:v>4.5727272727272723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39-43A0-8046-55FDAFA556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7984"/>
        <c:axId val="156218151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СПО!$BW$13862:$CA$13862</c:f>
              <c:numCache>
                <c:formatCode>0.00</c:formatCode>
                <c:ptCount val="5"/>
                <c:pt idx="0">
                  <c:v>4.4080633006782213</c:v>
                </c:pt>
                <c:pt idx="1">
                  <c:v>4.4816628987691534</c:v>
                </c:pt>
                <c:pt idx="2">
                  <c:v>4.4183622205476007</c:v>
                </c:pt>
                <c:pt idx="3">
                  <c:v>4.3421250941974376</c:v>
                </c:pt>
                <c:pt idx="4">
                  <c:v>4.372519467470485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E39-43A0-8046-55FDAFA556B3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</c:spPr>
          </c:marker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СПО!$BW$13863:$CA$13863</c:f>
              <c:numCache>
                <c:formatCode>0.00</c:formatCode>
                <c:ptCount val="5"/>
                <c:pt idx="0">
                  <c:v>4.4186806009144348</c:v>
                </c:pt>
                <c:pt idx="1">
                  <c:v>4.5043544524276076</c:v>
                </c:pt>
                <c:pt idx="2">
                  <c:v>4.4252122795558462</c:v>
                </c:pt>
                <c:pt idx="3">
                  <c:v>4.3727411278031791</c:v>
                </c:pt>
                <c:pt idx="4">
                  <c:v>4.4121489222730244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E39-43A0-8046-55FDAFA556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77984"/>
        <c:axId val="1562181512"/>
      </c:lineChart>
      <c:catAx>
        <c:axId val="156217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1512"/>
        <c:crosses val="autoZero"/>
        <c:auto val="1"/>
        <c:lblAlgn val="ctr"/>
        <c:lblOffset val="100"/>
        <c:noMultiLvlLbl val="0"/>
      </c:catAx>
      <c:valAx>
        <c:axId val="15621815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77984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6024329268423757"/>
          <c:h val="0.24421190772206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СПО!$BW$13862:$CA$13862</c:f>
              <c:numCache>
                <c:formatCode>0.00</c:formatCode>
                <c:ptCount val="5"/>
                <c:pt idx="0">
                  <c:v>4.4080633006782213</c:v>
                </c:pt>
                <c:pt idx="1">
                  <c:v>4.4816628987691534</c:v>
                </c:pt>
                <c:pt idx="2">
                  <c:v>4.4183622205476007</c:v>
                </c:pt>
                <c:pt idx="3">
                  <c:v>4.3421250941974376</c:v>
                </c:pt>
                <c:pt idx="4">
                  <c:v>4.372519467470485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DB-4963-ADF0-98BB4AD305A4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СПО!$BW$13863:$CA$13863</c:f>
              <c:numCache>
                <c:formatCode>0.00</c:formatCode>
                <c:ptCount val="5"/>
                <c:pt idx="0">
                  <c:v>4.4186806009144348</c:v>
                </c:pt>
                <c:pt idx="1">
                  <c:v>4.5043544524276076</c:v>
                </c:pt>
                <c:pt idx="2">
                  <c:v>4.4252122795558462</c:v>
                </c:pt>
                <c:pt idx="3">
                  <c:v>4.3727411278031791</c:v>
                </c:pt>
                <c:pt idx="4">
                  <c:v>4.4121489222730244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DB-4963-ADF0-98BB4AD305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1904"/>
        <c:axId val="1562182688"/>
      </c:barChart>
      <c:catAx>
        <c:axId val="156218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2688"/>
        <c:crosses val="autoZero"/>
        <c:auto val="1"/>
        <c:lblAlgn val="ctr"/>
        <c:lblOffset val="100"/>
        <c:noMultiLvlLbl val="0"/>
      </c:catAx>
      <c:valAx>
        <c:axId val="15621826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19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60107018256624556"/>
          <c:h val="0.2275034699609917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СПО!$BW$13822:$CA$13822</c:f>
              <c:numCache>
                <c:formatCode>0.00</c:formatCode>
                <c:ptCount val="5"/>
                <c:pt idx="0">
                  <c:v>4.4372693726937271</c:v>
                </c:pt>
                <c:pt idx="1">
                  <c:v>4.4815498154981546</c:v>
                </c:pt>
                <c:pt idx="2">
                  <c:v>4.4464944649446494</c:v>
                </c:pt>
                <c:pt idx="3">
                  <c:v>4.4003690036900371</c:v>
                </c:pt>
                <c:pt idx="4">
                  <c:v>4.4188191881918817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F9-4FDB-BC2F-15F3A450BC92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СПО!$BW$13850:$CA$13850</c:f>
              <c:numCache>
                <c:formatCode>0.00</c:formatCode>
                <c:ptCount val="5"/>
                <c:pt idx="0">
                  <c:v>4.6090909090909093</c:v>
                </c:pt>
                <c:pt idx="1">
                  <c:v>4.6818181818181817</c:v>
                </c:pt>
                <c:pt idx="2">
                  <c:v>4.5999999999999996</c:v>
                </c:pt>
                <c:pt idx="3">
                  <c:v>4.6727272727272728</c:v>
                </c:pt>
                <c:pt idx="4">
                  <c:v>4.5727272727272723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F9-4FDB-BC2F-15F3A450BC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3472"/>
        <c:axId val="1562185040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СПО!$BW$13821:$CA$13821</c:f>
              <c:numCache>
                <c:formatCode>0.00</c:formatCode>
                <c:ptCount val="5"/>
                <c:pt idx="0">
                  <c:v>4.458279845956354</c:v>
                </c:pt>
                <c:pt idx="1">
                  <c:v>4.535301668806162</c:v>
                </c:pt>
                <c:pt idx="2">
                  <c:v>4.5391527599486521</c:v>
                </c:pt>
                <c:pt idx="3">
                  <c:v>4.494223363286264</c:v>
                </c:pt>
                <c:pt idx="4">
                  <c:v>4.5892169448010272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9F9-4FDB-BC2F-15F3A450BC92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СПО!$BW$13849:$CA$13849</c:f>
              <c:numCache>
                <c:formatCode>0.00</c:formatCode>
                <c:ptCount val="5"/>
                <c:pt idx="0">
                  <c:v>4.5061728395061724</c:v>
                </c:pt>
                <c:pt idx="1">
                  <c:v>4.5555555555555554</c:v>
                </c:pt>
                <c:pt idx="2">
                  <c:v>4.5432098765432096</c:v>
                </c:pt>
                <c:pt idx="3">
                  <c:v>4.4320987654320989</c:v>
                </c:pt>
                <c:pt idx="4">
                  <c:v>4.4938271604938276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9F9-4FDB-BC2F-15F3A450BC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83472"/>
        <c:axId val="1562185040"/>
      </c:lineChart>
      <c:catAx>
        <c:axId val="156218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5040"/>
        <c:crosses val="autoZero"/>
        <c:auto val="1"/>
        <c:lblAlgn val="ctr"/>
        <c:lblOffset val="100"/>
        <c:noMultiLvlLbl val="0"/>
      </c:catAx>
      <c:valAx>
        <c:axId val="15621850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34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68662140916596"/>
          <c:w val="0.60107018256624556"/>
          <c:h val="0.170213699886578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СПО!$BW$13868:$CA$13868</c:f>
              <c:numCache>
                <c:formatCode>0.00</c:formatCode>
                <c:ptCount val="5"/>
                <c:pt idx="0">
                  <c:v>4.7892993549818463E-2</c:v>
                </c:pt>
                <c:pt idx="1">
                  <c:v>2.0253886749393324E-2</c:v>
                </c:pt>
                <c:pt idx="2">
                  <c:v>4.0571165945575416E-3</c:v>
                </c:pt>
                <c:pt idx="3">
                  <c:v>-6.2124597854165131E-2</c:v>
                </c:pt>
                <c:pt idx="4">
                  <c:v>-9.5389784307199577E-2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C0-4466-8533-C66152FF751F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СПО!$BW$13869:$CA$13869</c:f>
              <c:numCache>
                <c:formatCode>0.00</c:formatCode>
                <c:ptCount val="5"/>
                <c:pt idx="0">
                  <c:v>0.17182153639718223</c:v>
                </c:pt>
                <c:pt idx="1">
                  <c:v>0.20026836632002709</c:v>
                </c:pt>
                <c:pt idx="2">
                  <c:v>0.15350553505535025</c:v>
                </c:pt>
                <c:pt idx="3">
                  <c:v>0.2723582690372357</c:v>
                </c:pt>
                <c:pt idx="4">
                  <c:v>0.15390808453539062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C0-4466-8533-C66152FF75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0304"/>
        <c:axId val="1584548736"/>
      </c:barChart>
      <c:catAx>
        <c:axId val="158455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8736"/>
        <c:crosses val="autoZero"/>
        <c:auto val="1"/>
        <c:lblAlgn val="ctr"/>
        <c:lblOffset val="100"/>
        <c:noMultiLvlLbl val="0"/>
      </c:catAx>
      <c:valAx>
        <c:axId val="15845487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03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888487623257619"/>
          <c:w val="0.5942324930513907"/>
          <c:h val="0.221409788675011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СПО!$CB$13792:$CG$13792</c:f>
              <c:numCache>
                <c:formatCode>0.00</c:formatCode>
                <c:ptCount val="6"/>
                <c:pt idx="0">
                  <c:v>4.4511627906976745</c:v>
                </c:pt>
                <c:pt idx="1">
                  <c:v>4.4744186046511629</c:v>
                </c:pt>
                <c:pt idx="2">
                  <c:v>4.4279069767441861</c:v>
                </c:pt>
                <c:pt idx="3">
                  <c:v>4.434883720930233</c:v>
                </c:pt>
                <c:pt idx="4">
                  <c:v>4.441860465116279</c:v>
                </c:pt>
                <c:pt idx="5">
                  <c:v>4.5174418604651159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19-4871-A702-DF98521A970C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СПО!$CB$13793:$CG$13793</c:f>
              <c:numCache>
                <c:formatCode>0.00</c:formatCode>
                <c:ptCount val="6"/>
                <c:pt idx="0">
                  <c:v>4.3067484662576687</c:v>
                </c:pt>
                <c:pt idx="1">
                  <c:v>4.4095092024539877</c:v>
                </c:pt>
                <c:pt idx="2">
                  <c:v>4.4079754601226995</c:v>
                </c:pt>
                <c:pt idx="3">
                  <c:v>4.4233128834355826</c:v>
                </c:pt>
                <c:pt idx="4">
                  <c:v>4.3726993865030677</c:v>
                </c:pt>
                <c:pt idx="5">
                  <c:v>4.4831288343558287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19-4871-A702-DF98521A97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3832"/>
        <c:axId val="1584549128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СПО!$CB$13806:$CG$13806</c:f>
              <c:numCache>
                <c:formatCode>0.00</c:formatCode>
                <c:ptCount val="6"/>
                <c:pt idx="0">
                  <c:v>4.3694515888160623</c:v>
                </c:pt>
                <c:pt idx="1">
                  <c:v>4.3372604330871978</c:v>
                </c:pt>
                <c:pt idx="2">
                  <c:v>4.2999253297934121</c:v>
                </c:pt>
                <c:pt idx="3">
                  <c:v>4.3717746619098978</c:v>
                </c:pt>
                <c:pt idx="4">
                  <c:v>4.2895544677673607</c:v>
                </c:pt>
                <c:pt idx="5">
                  <c:v>4.4584750684476893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819-4871-A702-DF98521A970C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СПО!$CB$13807:$CG$13807</c:f>
              <c:numCache>
                <c:formatCode>0.00</c:formatCode>
                <c:ptCount val="6"/>
                <c:pt idx="0">
                  <c:v>4.3986059681986491</c:v>
                </c:pt>
                <c:pt idx="1">
                  <c:v>4.3546794452915121</c:v>
                </c:pt>
                <c:pt idx="2">
                  <c:v>4.3218616133013867</c:v>
                </c:pt>
                <c:pt idx="3">
                  <c:v>4.4225658897843605</c:v>
                </c:pt>
                <c:pt idx="4">
                  <c:v>4.299934654759312</c:v>
                </c:pt>
                <c:pt idx="5">
                  <c:v>4.4669280476294198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819-4871-A702-DF98521A97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3832"/>
        <c:axId val="1584549128"/>
      </c:lineChart>
      <c:catAx>
        <c:axId val="1584553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84549128"/>
        <c:crosses val="autoZero"/>
        <c:auto val="1"/>
        <c:lblAlgn val="ctr"/>
        <c:lblOffset val="100"/>
        <c:noMultiLvlLbl val="0"/>
      </c:catAx>
      <c:valAx>
        <c:axId val="1584549128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38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821859920595523"/>
          <c:w val="0.5751073164513524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СПО!$G$13864:$J$13864</c:f>
              <c:numCache>
                <c:formatCode>0.00</c:formatCode>
                <c:ptCount val="4"/>
                <c:pt idx="0">
                  <c:v>0.19818210574301975</c:v>
                </c:pt>
                <c:pt idx="1">
                  <c:v>0.18589689915989815</c:v>
                </c:pt>
                <c:pt idx="2">
                  <c:v>0.16021472364099854</c:v>
                </c:pt>
                <c:pt idx="3">
                  <c:v>0.15603282257389228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14-4261-867D-61C10CB9751A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СПО!$G$13865:$J$13865</c:f>
              <c:numCache>
                <c:formatCode>0.00</c:formatCode>
                <c:ptCount val="4"/>
                <c:pt idx="0">
                  <c:v>0.17778041683985535</c:v>
                </c:pt>
                <c:pt idx="1">
                  <c:v>0.18475347861370039</c:v>
                </c:pt>
                <c:pt idx="2">
                  <c:v>0.16662921384907481</c:v>
                </c:pt>
                <c:pt idx="3">
                  <c:v>0.19171862320131439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14-4261-867D-61C10CB975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601776"/>
        <c:axId val="1550273304"/>
      </c:barChart>
      <c:catAx>
        <c:axId val="154760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3304"/>
        <c:crosses val="autoZero"/>
        <c:auto val="1"/>
        <c:lblAlgn val="ctr"/>
        <c:lblOffset val="100"/>
        <c:noMultiLvlLbl val="0"/>
      </c:catAx>
      <c:valAx>
        <c:axId val="15502733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17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180355745005558"/>
          <c:w val="0.59970636348589101"/>
          <c:h val="0.19777955387155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СПО!$CB$13808:$CG$13808</c:f>
              <c:numCache>
                <c:formatCode>0.00</c:formatCode>
                <c:ptCount val="6"/>
                <c:pt idx="0">
                  <c:v>8.1711201881612183E-2</c:v>
                </c:pt>
                <c:pt idx="1">
                  <c:v>0.13715817156396515</c:v>
                </c:pt>
                <c:pt idx="2">
                  <c:v>0.12798164695077396</c:v>
                </c:pt>
                <c:pt idx="3">
                  <c:v>6.3109059020335145E-2</c:v>
                </c:pt>
                <c:pt idx="4">
                  <c:v>0.15230599734891825</c:v>
                </c:pt>
                <c:pt idx="5">
                  <c:v>5.8966792017426606E-2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AF-40FA-A44D-1E9470C3D758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СПО!$CB$13809:$CG$13809</c:f>
              <c:numCache>
                <c:formatCode>0.00</c:formatCode>
                <c:ptCount val="6"/>
                <c:pt idx="0">
                  <c:v>-9.1857501940980413E-2</c:v>
                </c:pt>
                <c:pt idx="1">
                  <c:v>5.4829757162475623E-2</c:v>
                </c:pt>
                <c:pt idx="2">
                  <c:v>8.6113846821312734E-2</c:v>
                </c:pt>
                <c:pt idx="3">
                  <c:v>7.4699365122210537E-4</c:v>
                </c:pt>
                <c:pt idx="4">
                  <c:v>7.276473174375564E-2</c:v>
                </c:pt>
                <c:pt idx="5">
                  <c:v>1.62007867264089E-2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AF-40FA-A44D-1E9470C3D7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2856"/>
        <c:axId val="1584547560"/>
      </c:barChart>
      <c:catAx>
        <c:axId val="1584542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7560"/>
        <c:crosses val="autoZero"/>
        <c:auto val="1"/>
        <c:lblAlgn val="ctr"/>
        <c:lblOffset val="100"/>
        <c:noMultiLvlLbl val="0"/>
      </c:catAx>
      <c:valAx>
        <c:axId val="1584547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2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546110176031437E-2"/>
          <c:y val="0.1268662140916596"/>
          <c:w val="0.6119949226248439"/>
          <c:h val="0.22128155033252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СПО!$CB$13821:$CG$13821</c:f>
              <c:numCache>
                <c:formatCode>0.00</c:formatCode>
                <c:ptCount val="6"/>
                <c:pt idx="0">
                  <c:v>4.45186136071887</c:v>
                </c:pt>
                <c:pt idx="1">
                  <c:v>4.4801026957637999</c:v>
                </c:pt>
                <c:pt idx="2">
                  <c:v>4.4415917843388959</c:v>
                </c:pt>
                <c:pt idx="3">
                  <c:v>4.4505776636713739</c:v>
                </c:pt>
                <c:pt idx="4">
                  <c:v>4.4569961489088579</c:v>
                </c:pt>
                <c:pt idx="5">
                  <c:v>4.5263157894736841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B7-4833-A169-33984FAAF32E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СПО!$CB$13822:$CG$13822</c:f>
              <c:numCache>
                <c:formatCode>0.00</c:formatCode>
                <c:ptCount val="6"/>
                <c:pt idx="0">
                  <c:v>4.2822878228782288</c:v>
                </c:pt>
                <c:pt idx="1">
                  <c:v>4.4003690036900371</c:v>
                </c:pt>
                <c:pt idx="2">
                  <c:v>4.391143911439114</c:v>
                </c:pt>
                <c:pt idx="3">
                  <c:v>4.4114391143911442</c:v>
                </c:pt>
                <c:pt idx="4">
                  <c:v>4.3745387453874542</c:v>
                </c:pt>
                <c:pt idx="5">
                  <c:v>4.4760147601476019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B7-4833-A169-33984FAAF3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1088"/>
        <c:axId val="1584542464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СПО!$CB$13834:$CG$13834</c:f>
              <c:numCache>
                <c:formatCode>0.00</c:formatCode>
                <c:ptCount val="6"/>
                <c:pt idx="0">
                  <c:v>4.4191047761940485</c:v>
                </c:pt>
                <c:pt idx="1">
                  <c:v>4.4088522130532635</c:v>
                </c:pt>
                <c:pt idx="2">
                  <c:v>4.3638409602400596</c:v>
                </c:pt>
                <c:pt idx="3">
                  <c:v>4.4223555888972239</c:v>
                </c:pt>
                <c:pt idx="4">
                  <c:v>4.3795948987246813</c:v>
                </c:pt>
                <c:pt idx="5">
                  <c:v>4.515628907226807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B7-4833-A169-33984FAAF32E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СПО!$CB$13835:$CG$13835</c:f>
              <c:numCache>
                <c:formatCode>0.00</c:formatCode>
                <c:ptCount val="6"/>
                <c:pt idx="0">
                  <c:v>4.3860318886144176</c:v>
                </c:pt>
                <c:pt idx="1">
                  <c:v>4.3999550864585677</c:v>
                </c:pt>
                <c:pt idx="2">
                  <c:v>4.3667190657983381</c:v>
                </c:pt>
                <c:pt idx="3">
                  <c:v>4.4057938468448237</c:v>
                </c:pt>
                <c:pt idx="4">
                  <c:v>4.3624522793622278</c:v>
                </c:pt>
                <c:pt idx="5">
                  <c:v>4.4733887267011001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2B7-4833-A169-33984FAAF3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1088"/>
        <c:axId val="1584542464"/>
      </c:lineChart>
      <c:catAx>
        <c:axId val="158455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2464"/>
        <c:crosses val="autoZero"/>
        <c:auto val="1"/>
        <c:lblAlgn val="ctr"/>
        <c:lblOffset val="100"/>
        <c:noMultiLvlLbl val="0"/>
      </c:catAx>
      <c:valAx>
        <c:axId val="158454246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10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9.1360783849387242E-2"/>
          <c:w val="0.59970991033983156"/>
          <c:h val="0.159706023589156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СПО!$CB$13836:$CG$13836</c:f>
              <c:numCache>
                <c:formatCode>0.00</c:formatCode>
                <c:ptCount val="6"/>
                <c:pt idx="0">
                  <c:v>3.2756584524821442E-2</c:v>
                </c:pt>
                <c:pt idx="1">
                  <c:v>7.1250482710536467E-2</c:v>
                </c:pt>
                <c:pt idx="2">
                  <c:v>7.7750824098836269E-2</c:v>
                </c:pt>
                <c:pt idx="3">
                  <c:v>2.8222074774149952E-2</c:v>
                </c:pt>
                <c:pt idx="4">
                  <c:v>7.740125018417654E-2</c:v>
                </c:pt>
                <c:pt idx="5">
                  <c:v>1.0686882246877083E-2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1E-489E-BD23-68B84122AF10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СПО!$CB$13837:$CG$13837</c:f>
              <c:numCache>
                <c:formatCode>0.00</c:formatCode>
                <c:ptCount val="6"/>
                <c:pt idx="0">
                  <c:v>-0.10374406573618877</c:v>
                </c:pt>
                <c:pt idx="1">
                  <c:v>4.1391723146944059E-4</c:v>
                </c:pt>
                <c:pt idx="2">
                  <c:v>2.442484564077585E-2</c:v>
                </c:pt>
                <c:pt idx="3">
                  <c:v>5.6452675463205537E-3</c:v>
                </c:pt>
                <c:pt idx="4">
                  <c:v>1.208646602522645E-2</c:v>
                </c:pt>
                <c:pt idx="5">
                  <c:v>2.6260334465018076E-3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1E-489E-BD23-68B84122A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4032"/>
        <c:axId val="1584543248"/>
      </c:barChart>
      <c:catAx>
        <c:axId val="158454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3248"/>
        <c:crosses val="autoZero"/>
        <c:auto val="1"/>
        <c:lblAlgn val="ctr"/>
        <c:lblOffset val="100"/>
        <c:noMultiLvlLbl val="0"/>
      </c:catAx>
      <c:valAx>
        <c:axId val="15845432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4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72337118812899E-2"/>
          <c:y val="0.14166354888605862"/>
          <c:w val="0.60521191815270459"/>
          <c:h val="0.21871317456292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СПО!$CB$13849:$CG$13849</c:f>
              <c:numCache>
                <c:formatCode>0.00</c:formatCode>
                <c:ptCount val="6"/>
                <c:pt idx="0">
                  <c:v>4.4444444444444446</c:v>
                </c:pt>
                <c:pt idx="1">
                  <c:v>4.4197530864197532</c:v>
                </c:pt>
                <c:pt idx="2">
                  <c:v>4.2962962962962967</c:v>
                </c:pt>
                <c:pt idx="3">
                  <c:v>4.283950617283951</c:v>
                </c:pt>
                <c:pt idx="4">
                  <c:v>4.2962962962962967</c:v>
                </c:pt>
                <c:pt idx="5">
                  <c:v>4.4320987654320989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C0-45D2-AF92-1190D15A2112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СПО!$CB$13850:$CG$13850</c:f>
              <c:numCache>
                <c:formatCode>0.00</c:formatCode>
                <c:ptCount val="6"/>
                <c:pt idx="0">
                  <c:v>4.4272727272727277</c:v>
                </c:pt>
                <c:pt idx="1">
                  <c:v>4.4545454545454541</c:v>
                </c:pt>
                <c:pt idx="2">
                  <c:v>4.4909090909090912</c:v>
                </c:pt>
                <c:pt idx="3">
                  <c:v>4.4818181818181815</c:v>
                </c:pt>
                <c:pt idx="4">
                  <c:v>4.3636363636363633</c:v>
                </c:pt>
                <c:pt idx="5">
                  <c:v>4.5181818181818185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C0-45D2-AF92-1190D15A2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5992"/>
        <c:axId val="1584543640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СПО!$CB$13862:$CG$13862</c:f>
              <c:numCache>
                <c:formatCode>0.00</c:formatCode>
                <c:ptCount val="6"/>
                <c:pt idx="0">
                  <c:v>4.3422506907812108</c:v>
                </c:pt>
                <c:pt idx="1">
                  <c:v>4.2971615172067317</c:v>
                </c:pt>
                <c:pt idx="2">
                  <c:v>4.2636272293393622</c:v>
                </c:pt>
                <c:pt idx="3">
                  <c:v>4.343381060035167</c:v>
                </c:pt>
                <c:pt idx="4">
                  <c:v>4.2401406681738258</c:v>
                </c:pt>
                <c:pt idx="5">
                  <c:v>4.4267771916603866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C0-45D2-AF92-1190D15A2112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СПО!$CB$13863:$CG$13863</c:f>
              <c:numCache>
                <c:formatCode>0.00</c:formatCode>
                <c:ptCount val="6"/>
                <c:pt idx="0">
                  <c:v>4.4025691269322884</c:v>
                </c:pt>
                <c:pt idx="1">
                  <c:v>4.3295231874591771</c:v>
                </c:pt>
                <c:pt idx="2">
                  <c:v>4.2973002394948834</c:v>
                </c:pt>
                <c:pt idx="3">
                  <c:v>4.4284781188765514</c:v>
                </c:pt>
                <c:pt idx="4">
                  <c:v>4.2664924885695621</c:v>
                </c:pt>
                <c:pt idx="5">
                  <c:v>4.4617896799477466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7C0-45D2-AF92-1190D15A2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45992"/>
        <c:axId val="1584543640"/>
      </c:lineChart>
      <c:catAx>
        <c:axId val="1584545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3640"/>
        <c:crosses val="autoZero"/>
        <c:auto val="1"/>
        <c:lblAlgn val="ctr"/>
        <c:lblOffset val="100"/>
        <c:noMultiLvlLbl val="0"/>
      </c:catAx>
      <c:valAx>
        <c:axId val="1584543640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599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268910465139227"/>
          <c:w val="0.59971571428264336"/>
          <c:h val="0.235857688841526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СПО!$CB$13862:$CG$13862</c:f>
              <c:numCache>
                <c:formatCode>0.00</c:formatCode>
                <c:ptCount val="6"/>
                <c:pt idx="0">
                  <c:v>4.3422506907812108</c:v>
                </c:pt>
                <c:pt idx="1">
                  <c:v>4.2971615172067317</c:v>
                </c:pt>
                <c:pt idx="2">
                  <c:v>4.2636272293393622</c:v>
                </c:pt>
                <c:pt idx="3">
                  <c:v>4.343381060035167</c:v>
                </c:pt>
                <c:pt idx="4">
                  <c:v>4.2401406681738258</c:v>
                </c:pt>
                <c:pt idx="5">
                  <c:v>4.4267771916603866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3E-46E4-896E-CB09303EA863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СПО!$CB$13863:$CG$13863</c:f>
              <c:numCache>
                <c:formatCode>0.00</c:formatCode>
                <c:ptCount val="6"/>
                <c:pt idx="0">
                  <c:v>4.4025691269322884</c:v>
                </c:pt>
                <c:pt idx="1">
                  <c:v>4.3295231874591771</c:v>
                </c:pt>
                <c:pt idx="2">
                  <c:v>4.2973002394948834</c:v>
                </c:pt>
                <c:pt idx="3">
                  <c:v>4.4284781188765514</c:v>
                </c:pt>
                <c:pt idx="4">
                  <c:v>4.2664924885695621</c:v>
                </c:pt>
                <c:pt idx="5">
                  <c:v>4.4617896799477466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3E-46E4-896E-CB09303EA8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9520"/>
        <c:axId val="1584545208"/>
      </c:barChart>
      <c:catAx>
        <c:axId val="158454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5208"/>
        <c:crosses val="autoZero"/>
        <c:auto val="1"/>
        <c:lblAlgn val="ctr"/>
        <c:lblOffset val="100"/>
        <c:noMultiLvlLbl val="0"/>
      </c:catAx>
      <c:valAx>
        <c:axId val="15845452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95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477765937152593"/>
          <c:w val="0.59288372123017796"/>
          <c:h val="0.235848972825765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СПО!$CB$13822:$CG$13822</c:f>
              <c:numCache>
                <c:formatCode>0.00</c:formatCode>
                <c:ptCount val="6"/>
                <c:pt idx="0">
                  <c:v>4.2822878228782288</c:v>
                </c:pt>
                <c:pt idx="1">
                  <c:v>4.4003690036900371</c:v>
                </c:pt>
                <c:pt idx="2">
                  <c:v>4.391143911439114</c:v>
                </c:pt>
                <c:pt idx="3">
                  <c:v>4.4114391143911442</c:v>
                </c:pt>
                <c:pt idx="4">
                  <c:v>4.3745387453874542</c:v>
                </c:pt>
                <c:pt idx="5">
                  <c:v>4.4760147601476019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F1-4D53-B3AF-1C906CE07DB7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СПО!$CB$13850:$CG$13850</c:f>
              <c:numCache>
                <c:formatCode>0.00</c:formatCode>
                <c:ptCount val="6"/>
                <c:pt idx="0">
                  <c:v>4.4272727272727277</c:v>
                </c:pt>
                <c:pt idx="1">
                  <c:v>4.4545454545454541</c:v>
                </c:pt>
                <c:pt idx="2">
                  <c:v>4.4909090909090912</c:v>
                </c:pt>
                <c:pt idx="3">
                  <c:v>4.4818181818181815</c:v>
                </c:pt>
                <c:pt idx="4">
                  <c:v>4.3636363636363633</c:v>
                </c:pt>
                <c:pt idx="5">
                  <c:v>4.5181818181818185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F1-4D53-B3AF-1C906CE07D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8344"/>
        <c:axId val="1584544424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СПО!$CB$13821:$CG$13821</c:f>
              <c:numCache>
                <c:formatCode>0.00</c:formatCode>
                <c:ptCount val="6"/>
                <c:pt idx="0">
                  <c:v>4.45186136071887</c:v>
                </c:pt>
                <c:pt idx="1">
                  <c:v>4.4801026957637999</c:v>
                </c:pt>
                <c:pt idx="2">
                  <c:v>4.4415917843388959</c:v>
                </c:pt>
                <c:pt idx="3">
                  <c:v>4.4505776636713739</c:v>
                </c:pt>
                <c:pt idx="4">
                  <c:v>4.4569961489088579</c:v>
                </c:pt>
                <c:pt idx="5">
                  <c:v>4.5263157894736841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0F1-4D53-B3AF-1C906CE07DB7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СПО!$CB$13849:$CG$13849</c:f>
              <c:numCache>
                <c:formatCode>0.00</c:formatCode>
                <c:ptCount val="6"/>
                <c:pt idx="0">
                  <c:v>4.4444444444444446</c:v>
                </c:pt>
                <c:pt idx="1">
                  <c:v>4.4197530864197532</c:v>
                </c:pt>
                <c:pt idx="2">
                  <c:v>4.2962962962962967</c:v>
                </c:pt>
                <c:pt idx="3">
                  <c:v>4.283950617283951</c:v>
                </c:pt>
                <c:pt idx="4">
                  <c:v>4.2962962962962967</c:v>
                </c:pt>
                <c:pt idx="5">
                  <c:v>4.4320987654320989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0F1-4D53-B3AF-1C906CE07D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48344"/>
        <c:axId val="1584544424"/>
      </c:lineChart>
      <c:catAx>
        <c:axId val="1584548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4424"/>
        <c:crosses val="autoZero"/>
        <c:auto val="1"/>
        <c:lblAlgn val="ctr"/>
        <c:lblOffset val="100"/>
        <c:noMultiLvlLbl val="0"/>
      </c:catAx>
      <c:valAx>
        <c:axId val="158454442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83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331318782520606"/>
          <c:w val="0.60380835380835385"/>
          <c:h val="0.18741638486411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СПО!$CB$13868:$CG$13868</c:f>
              <c:numCache>
                <c:formatCode>0.00</c:formatCode>
                <c:ptCount val="6"/>
                <c:pt idx="0">
                  <c:v>-7.4169162744253114E-3</c:v>
                </c:pt>
                <c:pt idx="1">
                  <c:v>-6.0349609344046762E-2</c:v>
                </c:pt>
                <c:pt idx="2">
                  <c:v>-0.14529548804259917</c:v>
                </c:pt>
                <c:pt idx="3">
                  <c:v>-0.16662704638742287</c:v>
                </c:pt>
                <c:pt idx="4">
                  <c:v>-0.16069985261256114</c:v>
                </c:pt>
                <c:pt idx="5">
                  <c:v>-9.4217024041585162E-2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05-46D4-9533-69827DE78249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СПО!$CB$13869:$CG$13869</c:f>
              <c:numCache>
                <c:formatCode>0.00</c:formatCode>
                <c:ptCount val="6"/>
                <c:pt idx="0">
                  <c:v>0.14498490439449885</c:v>
                </c:pt>
                <c:pt idx="1">
                  <c:v>5.4176450855417002E-2</c:v>
                </c:pt>
                <c:pt idx="2">
                  <c:v>9.9765179469977205E-2</c:v>
                </c:pt>
                <c:pt idx="3">
                  <c:v>7.0379067427037256E-2</c:v>
                </c:pt>
                <c:pt idx="4">
                  <c:v>-1.0902381751090928E-2</c:v>
                </c:pt>
                <c:pt idx="5">
                  <c:v>4.2167058034216609E-2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05-46D4-9533-69827DE782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6384"/>
        <c:axId val="1584549912"/>
      </c:barChart>
      <c:catAx>
        <c:axId val="158454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9912"/>
        <c:crosses val="autoZero"/>
        <c:auto val="1"/>
        <c:lblAlgn val="ctr"/>
        <c:lblOffset val="100"/>
        <c:noMultiLvlLbl val="0"/>
      </c:catAx>
      <c:valAx>
        <c:axId val="1584549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6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9670679985637E-2"/>
          <c:y val="0.11844210263190785"/>
          <c:w val="0.58877248759138523"/>
          <c:h val="0.45861569935337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СПО!$CH$13792:$CL$13792</c:f>
              <c:numCache>
                <c:formatCode>0.00</c:formatCode>
                <c:ptCount val="5"/>
                <c:pt idx="0">
                  <c:v>4.5732558139534882</c:v>
                </c:pt>
                <c:pt idx="1">
                  <c:v>4.5383720930232556</c:v>
                </c:pt>
                <c:pt idx="2">
                  <c:v>4.532558139534884</c:v>
                </c:pt>
                <c:pt idx="3">
                  <c:v>4.5802325581395351</c:v>
                </c:pt>
                <c:pt idx="4">
                  <c:v>4.4523255813953488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E7-41C5-BFFD-6E1BA431B4C6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СПО!$CH$13793:$CL$13793</c:f>
              <c:numCache>
                <c:formatCode>0.00</c:formatCode>
                <c:ptCount val="5"/>
                <c:pt idx="0">
                  <c:v>4.5720858895705518</c:v>
                </c:pt>
                <c:pt idx="1">
                  <c:v>4.53680981595092</c:v>
                </c:pt>
                <c:pt idx="2">
                  <c:v>4.492331288343558</c:v>
                </c:pt>
                <c:pt idx="3">
                  <c:v>4.544478527607362</c:v>
                </c:pt>
                <c:pt idx="4">
                  <c:v>4.4187116564417179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E7-41C5-BFFD-6E1BA431B4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3048"/>
        <c:axId val="1584551872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СПО!$CH$13806:$CL$13806</c:f>
              <c:numCache>
                <c:formatCode>0.00</c:formatCode>
                <c:ptCount val="5"/>
                <c:pt idx="0">
                  <c:v>4.5697336762631711</c:v>
                </c:pt>
                <c:pt idx="1">
                  <c:v>4.4383141126690449</c:v>
                </c:pt>
                <c:pt idx="2">
                  <c:v>4.4404712519704637</c:v>
                </c:pt>
                <c:pt idx="3">
                  <c:v>4.4896706214220528</c:v>
                </c:pt>
                <c:pt idx="4">
                  <c:v>4.4855222766116318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AE7-41C5-BFFD-6E1BA431B4C6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x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СПО!$CH$13807:$CL$13807</c:f>
              <c:numCache>
                <c:formatCode>0.00</c:formatCode>
                <c:ptCount val="5"/>
                <c:pt idx="0">
                  <c:v>4.5879619545487547</c:v>
                </c:pt>
                <c:pt idx="1">
                  <c:v>4.4561823858273435</c:v>
                </c:pt>
                <c:pt idx="2">
                  <c:v>4.4549480868365645</c:v>
                </c:pt>
                <c:pt idx="3">
                  <c:v>4.5044652581137008</c:v>
                </c:pt>
                <c:pt idx="4">
                  <c:v>4.4868946489508454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AE7-41C5-BFFD-6E1BA431B4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3048"/>
        <c:axId val="1584551872"/>
      </c:lineChart>
      <c:catAx>
        <c:axId val="1584553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1872"/>
        <c:crosses val="autoZero"/>
        <c:auto val="1"/>
        <c:lblAlgn val="ctr"/>
        <c:lblOffset val="100"/>
        <c:noMultiLvlLbl val="0"/>
      </c:catAx>
      <c:valAx>
        <c:axId val="1584551872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30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224633105072392"/>
          <c:w val="0.58056732466181282"/>
          <c:h val="0.41684460495069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СПО!$CH$13808:$CL$13808</c:f>
              <c:numCache>
                <c:formatCode>0.00</c:formatCode>
                <c:ptCount val="5"/>
                <c:pt idx="0">
                  <c:v>3.5221376903171731E-3</c:v>
                </c:pt>
                <c:pt idx="1">
                  <c:v>0.10005798035421076</c:v>
                </c:pt>
                <c:pt idx="2">
                  <c:v>9.2086887564420294E-2</c:v>
                </c:pt>
                <c:pt idx="3">
                  <c:v>9.0561936717482361E-2</c:v>
                </c:pt>
                <c:pt idx="4">
                  <c:v>-3.319669521628299E-2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5B-4B68-BF30-59DEDE56B4E4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СПО!$CH$13809:$CL$13809</c:f>
              <c:numCache>
                <c:formatCode>0.00</c:formatCode>
                <c:ptCount val="5"/>
                <c:pt idx="0">
                  <c:v>-1.587606497820282E-2</c:v>
                </c:pt>
                <c:pt idx="1">
                  <c:v>8.0627430123576538E-2</c:v>
                </c:pt>
                <c:pt idx="2">
                  <c:v>3.738320150699348E-2</c:v>
                </c:pt>
                <c:pt idx="3">
                  <c:v>4.0013269493661241E-2</c:v>
                </c:pt>
                <c:pt idx="4">
                  <c:v>-6.8182992509127516E-2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5B-4B68-BF30-59DEDE56B4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60104"/>
        <c:axId val="1584559320"/>
      </c:barChart>
      <c:catAx>
        <c:axId val="1584560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59320"/>
        <c:crosses val="autoZero"/>
        <c:auto val="1"/>
        <c:lblAlgn val="ctr"/>
        <c:lblOffset val="100"/>
        <c:noMultiLvlLbl val="0"/>
      </c:catAx>
      <c:valAx>
        <c:axId val="15845593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601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СПО!$CH$13821:$CL$13821</c:f>
              <c:numCache>
                <c:formatCode>0.00</c:formatCode>
                <c:ptCount val="5"/>
                <c:pt idx="0">
                  <c:v>4.5609756097560972</c:v>
                </c:pt>
                <c:pt idx="1">
                  <c:v>4.5263157894736841</c:v>
                </c:pt>
                <c:pt idx="2">
                  <c:v>4.527599486521181</c:v>
                </c:pt>
                <c:pt idx="3">
                  <c:v>4.5738125802310652</c:v>
                </c:pt>
                <c:pt idx="4">
                  <c:v>4.4659820282413349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A7-45EB-9654-7640919D6D10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СПО!$CH$13822:$CL$13822</c:f>
              <c:numCache>
                <c:formatCode>0.00</c:formatCode>
                <c:ptCount val="5"/>
                <c:pt idx="0">
                  <c:v>4.5350553505535052</c:v>
                </c:pt>
                <c:pt idx="1">
                  <c:v>4.5</c:v>
                </c:pt>
                <c:pt idx="2">
                  <c:v>4.4612546125461252</c:v>
                </c:pt>
                <c:pt idx="3">
                  <c:v>4.4944649446494465</c:v>
                </c:pt>
                <c:pt idx="4">
                  <c:v>4.3745387453874542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A7-45EB-9654-7640919D6D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5792"/>
        <c:axId val="1584557752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СПО!$CH$13834:$CL$13834</c:f>
              <c:numCache>
                <c:formatCode>0.00</c:formatCode>
                <c:ptCount val="5"/>
                <c:pt idx="0">
                  <c:v>4.5998999749937486</c:v>
                </c:pt>
                <c:pt idx="1">
                  <c:v>4.4738684671167794</c:v>
                </c:pt>
                <c:pt idx="2">
                  <c:v>4.4926231557889471</c:v>
                </c:pt>
                <c:pt idx="3">
                  <c:v>4.5328832208052017</c:v>
                </c:pt>
                <c:pt idx="4">
                  <c:v>4.5068767191797949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A7-45EB-9654-7640919D6D10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СПО!$CH$13835:$CL$13835</c:f>
              <c:numCache>
                <c:formatCode>0.00</c:formatCode>
                <c:ptCount val="5"/>
                <c:pt idx="0">
                  <c:v>4.584998877161464</c:v>
                </c:pt>
                <c:pt idx="1">
                  <c:v>4.4738378621154276</c:v>
                </c:pt>
                <c:pt idx="2">
                  <c:v>4.4915787109813605</c:v>
                </c:pt>
                <c:pt idx="3">
                  <c:v>4.5400853357287225</c:v>
                </c:pt>
                <c:pt idx="4">
                  <c:v>4.4996631484392546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AA7-45EB-9654-7640919D6D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5792"/>
        <c:axId val="1584557752"/>
      </c:lineChart>
      <c:catAx>
        <c:axId val="158455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7752"/>
        <c:crosses val="autoZero"/>
        <c:auto val="1"/>
        <c:lblAlgn val="ctr"/>
        <c:lblOffset val="100"/>
        <c:noMultiLvlLbl val="0"/>
      </c:catAx>
      <c:valAx>
        <c:axId val="1584557752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57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952040085898355"/>
          <c:w val="0.57510731645135249"/>
          <c:h val="0.489843753856786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СПО!$G$13822:$J$13822</c:f>
              <c:numCache>
                <c:formatCode>0.00</c:formatCode>
                <c:ptCount val="4"/>
                <c:pt idx="0">
                  <c:v>4.4594095940959413</c:v>
                </c:pt>
                <c:pt idx="1">
                  <c:v>4.5295202952029516</c:v>
                </c:pt>
                <c:pt idx="2">
                  <c:v>4.4726930320150657</c:v>
                </c:pt>
                <c:pt idx="3">
                  <c:v>4.4483394833948342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07-4845-BAFC-EB64777707FA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СПО!$G$13850:$J$13850</c:f>
              <c:numCache>
                <c:formatCode>0.00</c:formatCode>
                <c:ptCount val="4"/>
                <c:pt idx="0">
                  <c:v>4.5909090909090908</c:v>
                </c:pt>
                <c:pt idx="1">
                  <c:v>4.6454545454545455</c:v>
                </c:pt>
                <c:pt idx="2">
                  <c:v>4.6238532110091741</c:v>
                </c:pt>
                <c:pt idx="3">
                  <c:v>4.627272727272727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07-4845-BAFC-EB6477770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4680"/>
        <c:axId val="1550269776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СПО!$G$13821:$J$13821</c:f>
              <c:numCache>
                <c:formatCode>0.00</c:formatCode>
                <c:ptCount val="4"/>
                <c:pt idx="0">
                  <c:v>4.530166880616175</c:v>
                </c:pt>
                <c:pt idx="1">
                  <c:v>4.5250320924261871</c:v>
                </c:pt>
                <c:pt idx="2">
                  <c:v>4.5507060333761231</c:v>
                </c:pt>
                <c:pt idx="3">
                  <c:v>4.5430038510911421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C07-4845-BAFC-EB64777707FA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СПО!$G$13849:$J$13849</c:f>
              <c:numCache>
                <c:formatCode>0.00</c:formatCode>
                <c:ptCount val="4"/>
                <c:pt idx="0">
                  <c:v>4.5802469135802468</c:v>
                </c:pt>
                <c:pt idx="1">
                  <c:v>4.6296296296296298</c:v>
                </c:pt>
                <c:pt idx="2">
                  <c:v>4.5679012345679011</c:v>
                </c:pt>
                <c:pt idx="3">
                  <c:v>4.5555555555555554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C07-4845-BAFC-EB6477770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64680"/>
        <c:axId val="1550269776"/>
      </c:lineChart>
      <c:catAx>
        <c:axId val="1550264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9776"/>
        <c:crosses val="autoZero"/>
        <c:auto val="1"/>
        <c:lblAlgn val="ctr"/>
        <c:lblOffset val="100"/>
        <c:noMultiLvlLbl val="0"/>
      </c:catAx>
      <c:valAx>
        <c:axId val="155026977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46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143348857708575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СПО!$CH$13836:$CL$13836</c:f>
              <c:numCache>
                <c:formatCode>0.00</c:formatCode>
                <c:ptCount val="5"/>
                <c:pt idx="0">
                  <c:v>-3.8924365237651415E-2</c:v>
                </c:pt>
                <c:pt idx="1">
                  <c:v>5.2447322356904635E-2</c:v>
                </c:pt>
                <c:pt idx="2">
                  <c:v>3.497633073223394E-2</c:v>
                </c:pt>
                <c:pt idx="3">
                  <c:v>4.092935942586351E-2</c:v>
                </c:pt>
                <c:pt idx="4">
                  <c:v>-4.0894690938459988E-2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6A-4CA6-B7DF-AE0815E92894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СПО!$CH$13837:$CL$13837</c:f>
              <c:numCache>
                <c:formatCode>0.00</c:formatCode>
                <c:ptCount val="5"/>
                <c:pt idx="0">
                  <c:v>-4.9943526607958866E-2</c:v>
                </c:pt>
                <c:pt idx="1">
                  <c:v>2.6162137884572445E-2</c:v>
                </c:pt>
                <c:pt idx="2">
                  <c:v>-3.0324098435235314E-2</c:v>
                </c:pt>
                <c:pt idx="3">
                  <c:v>-4.5620391079276068E-2</c:v>
                </c:pt>
                <c:pt idx="4">
                  <c:v>-0.12512440305180039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6A-4CA6-B7DF-AE0815E928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8144"/>
        <c:axId val="1584557360"/>
      </c:barChart>
      <c:catAx>
        <c:axId val="158455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57360"/>
        <c:crosses val="autoZero"/>
        <c:auto val="1"/>
        <c:lblAlgn val="ctr"/>
        <c:lblOffset val="100"/>
        <c:noMultiLvlLbl val="0"/>
      </c:catAx>
      <c:valAx>
        <c:axId val="15845573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81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08061763786287E-2"/>
          <c:y val="0.1374790507383580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СПО!$CH$13849:$CL$13849</c:f>
              <c:numCache>
                <c:formatCode>0.00</c:formatCode>
                <c:ptCount val="5"/>
                <c:pt idx="0">
                  <c:v>4.6913580246913584</c:v>
                </c:pt>
                <c:pt idx="1">
                  <c:v>4.6543209876543212</c:v>
                </c:pt>
                <c:pt idx="2">
                  <c:v>4.5802469135802468</c:v>
                </c:pt>
                <c:pt idx="3">
                  <c:v>4.6419753086419755</c:v>
                </c:pt>
                <c:pt idx="4">
                  <c:v>4.3209876543209873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48-4B54-B5DB-942D35490461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СПО!$CH$13850:$CL$13850</c:f>
              <c:numCache>
                <c:formatCode>0.00</c:formatCode>
                <c:ptCount val="5"/>
                <c:pt idx="0">
                  <c:v>4.7545454545454549</c:v>
                </c:pt>
                <c:pt idx="1">
                  <c:v>4.7181818181818178</c:v>
                </c:pt>
                <c:pt idx="2">
                  <c:v>4.6454545454545455</c:v>
                </c:pt>
                <c:pt idx="3">
                  <c:v>4.790909090909091</c:v>
                </c:pt>
                <c:pt idx="4">
                  <c:v>4.6363636363636367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48-4B54-B5DB-942D354904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61672"/>
        <c:axId val="1584554616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СПО!$CH$13862:$CL$13862</c:f>
              <c:numCache>
                <c:formatCode>0.00</c:formatCode>
                <c:ptCount val="5"/>
                <c:pt idx="0">
                  <c:v>4.5546345139412212</c:v>
                </c:pt>
                <c:pt idx="1">
                  <c:v>4.417483044461191</c:v>
                </c:pt>
                <c:pt idx="2">
                  <c:v>4.41271037427782</c:v>
                </c:pt>
                <c:pt idx="3">
                  <c:v>4.4660889223813109</c:v>
                </c:pt>
                <c:pt idx="4">
                  <c:v>4.4718663652348658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48-4B54-B5DB-942D35490461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СПО!$CH$13863:$CL$13863</c:f>
              <c:numCache>
                <c:formatCode>0.00</c:formatCode>
                <c:ptCount val="5"/>
                <c:pt idx="0">
                  <c:v>4.5873067711735249</c:v>
                </c:pt>
                <c:pt idx="1">
                  <c:v>4.4466579577618113</c:v>
                </c:pt>
                <c:pt idx="2">
                  <c:v>4.4350097975179619</c:v>
                </c:pt>
                <c:pt idx="3">
                  <c:v>4.4847594165033744</c:v>
                </c:pt>
                <c:pt idx="4">
                  <c:v>4.4792074896581751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E48-4B54-B5DB-942D354904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61672"/>
        <c:axId val="1584554616"/>
      </c:lineChart>
      <c:catAx>
        <c:axId val="1584561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4616"/>
        <c:crosses val="autoZero"/>
        <c:auto val="1"/>
        <c:lblAlgn val="ctr"/>
        <c:lblOffset val="100"/>
        <c:noMultiLvlLbl val="0"/>
      </c:catAx>
      <c:valAx>
        <c:axId val="1584554616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6167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39397542412461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СПО!$CH$13862:$CL$13862</c:f>
              <c:numCache>
                <c:formatCode>0.00</c:formatCode>
                <c:ptCount val="5"/>
                <c:pt idx="0">
                  <c:v>4.5546345139412212</c:v>
                </c:pt>
                <c:pt idx="1">
                  <c:v>4.417483044461191</c:v>
                </c:pt>
                <c:pt idx="2">
                  <c:v>4.41271037427782</c:v>
                </c:pt>
                <c:pt idx="3">
                  <c:v>4.4660889223813109</c:v>
                </c:pt>
                <c:pt idx="4">
                  <c:v>4.4718663652348658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BD-46E9-9464-B6760B895A06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СПО!$CH$13863:$CL$13863</c:f>
              <c:numCache>
                <c:formatCode>0.00</c:formatCode>
                <c:ptCount val="5"/>
                <c:pt idx="0">
                  <c:v>4.5873067711735249</c:v>
                </c:pt>
                <c:pt idx="1">
                  <c:v>4.4466579577618113</c:v>
                </c:pt>
                <c:pt idx="2">
                  <c:v>4.4350097975179619</c:v>
                </c:pt>
                <c:pt idx="3">
                  <c:v>4.4847594165033744</c:v>
                </c:pt>
                <c:pt idx="4">
                  <c:v>4.4792074896581751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BD-46E9-9464-B6760B895A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5008"/>
        <c:axId val="1584555400"/>
      </c:barChart>
      <c:catAx>
        <c:axId val="158455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55400"/>
        <c:crosses val="autoZero"/>
        <c:auto val="1"/>
        <c:lblAlgn val="ctr"/>
        <c:lblOffset val="100"/>
        <c:noMultiLvlLbl val="0"/>
      </c:catAx>
      <c:valAx>
        <c:axId val="15845554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50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612655604782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СПО!$CH$13822:$CL$13822</c:f>
              <c:numCache>
                <c:formatCode>0.00</c:formatCode>
                <c:ptCount val="5"/>
                <c:pt idx="0">
                  <c:v>4.5350553505535052</c:v>
                </c:pt>
                <c:pt idx="1">
                  <c:v>4.5</c:v>
                </c:pt>
                <c:pt idx="2">
                  <c:v>4.4612546125461252</c:v>
                </c:pt>
                <c:pt idx="3">
                  <c:v>4.4944649446494465</c:v>
                </c:pt>
                <c:pt idx="4">
                  <c:v>4.3745387453874542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46-4922-83E2-4F34B9BCE612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СПО!$CH$13850:$CL$13850</c:f>
              <c:numCache>
                <c:formatCode>0.00</c:formatCode>
                <c:ptCount val="5"/>
                <c:pt idx="0">
                  <c:v>4.7545454545454549</c:v>
                </c:pt>
                <c:pt idx="1">
                  <c:v>4.7181818181818178</c:v>
                </c:pt>
                <c:pt idx="2">
                  <c:v>4.6454545454545455</c:v>
                </c:pt>
                <c:pt idx="3">
                  <c:v>4.790909090909091</c:v>
                </c:pt>
                <c:pt idx="4">
                  <c:v>4.6363636363636367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46-4922-83E2-4F34B9BCE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60888"/>
        <c:axId val="1584556184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СПО!$CH$13821:$CL$13821</c:f>
              <c:numCache>
                <c:formatCode>0.00</c:formatCode>
                <c:ptCount val="5"/>
                <c:pt idx="0">
                  <c:v>4.5609756097560972</c:v>
                </c:pt>
                <c:pt idx="1">
                  <c:v>4.5263157894736841</c:v>
                </c:pt>
                <c:pt idx="2">
                  <c:v>4.527599486521181</c:v>
                </c:pt>
                <c:pt idx="3">
                  <c:v>4.5738125802310652</c:v>
                </c:pt>
                <c:pt idx="4">
                  <c:v>4.4659820282413349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46-4922-83E2-4F34B9BCE612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СПО!$CH$13849:$CL$13849</c:f>
              <c:numCache>
                <c:formatCode>0.00</c:formatCode>
                <c:ptCount val="5"/>
                <c:pt idx="0">
                  <c:v>4.6913580246913584</c:v>
                </c:pt>
                <c:pt idx="1">
                  <c:v>4.6543209876543212</c:v>
                </c:pt>
                <c:pt idx="2">
                  <c:v>4.5802469135802468</c:v>
                </c:pt>
                <c:pt idx="3">
                  <c:v>4.6419753086419755</c:v>
                </c:pt>
                <c:pt idx="4">
                  <c:v>4.3209876543209873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46-4922-83E2-4F34B9BCE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60888"/>
        <c:axId val="1584556184"/>
      </c:lineChart>
      <c:catAx>
        <c:axId val="1584560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6184"/>
        <c:crosses val="autoZero"/>
        <c:auto val="1"/>
        <c:lblAlgn val="ctr"/>
        <c:lblOffset val="100"/>
        <c:noMultiLvlLbl val="0"/>
      </c:catAx>
      <c:valAx>
        <c:axId val="158455618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608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911111541032804E-2"/>
          <c:y val="0.14148609713259527"/>
          <c:w val="0.60379675143514411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СПО!$CH$13868:$CL$13868</c:f>
              <c:numCache>
                <c:formatCode>0.00</c:formatCode>
                <c:ptCount val="5"/>
                <c:pt idx="0">
                  <c:v>0.13038241493526126</c:v>
                </c:pt>
                <c:pt idx="1">
                  <c:v>0.12800519818063716</c:v>
                </c:pt>
                <c:pt idx="2">
                  <c:v>5.2647427059065777E-2</c:v>
                </c:pt>
                <c:pt idx="3">
                  <c:v>6.8162728410910312E-2</c:v>
                </c:pt>
                <c:pt idx="4">
                  <c:v>-0.14499437392034764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B9-4442-8478-AAEFEEF10EE2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СПО!$CH$13869:$CL$13869</c:f>
              <c:numCache>
                <c:formatCode>0.00</c:formatCode>
                <c:ptCount val="5"/>
                <c:pt idx="0">
                  <c:v>0.21949010399194968</c:v>
                </c:pt>
                <c:pt idx="1">
                  <c:v>0.21818181818181781</c:v>
                </c:pt>
                <c:pt idx="2">
                  <c:v>0.18419993290842029</c:v>
                </c:pt>
                <c:pt idx="3">
                  <c:v>0.29644414625964455</c:v>
                </c:pt>
                <c:pt idx="4">
                  <c:v>0.26182489097618245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B9-4442-8478-AAEFEEF10E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8928"/>
        <c:axId val="1584531488"/>
      </c:barChart>
      <c:catAx>
        <c:axId val="158455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31488"/>
        <c:crosses val="autoZero"/>
        <c:auto val="1"/>
        <c:lblAlgn val="ctr"/>
        <c:lblOffset val="100"/>
        <c:noMultiLvlLbl val="0"/>
      </c:catAx>
      <c:valAx>
        <c:axId val="15845314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89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СПО!$CM$13792:$DB$13792</c:f>
              <c:numCache>
                <c:formatCode>0.00</c:formatCode>
                <c:ptCount val="16"/>
                <c:pt idx="0">
                  <c:v>0.88539244186046506</c:v>
                </c:pt>
                <c:pt idx="1">
                  <c:v>0.87901162790697751</c:v>
                </c:pt>
                <c:pt idx="2">
                  <c:v>0.87209302325581395</c:v>
                </c:pt>
                <c:pt idx="3">
                  <c:v>0.8867005813953488</c:v>
                </c:pt>
                <c:pt idx="4">
                  <c:v>0.8809011627906983</c:v>
                </c:pt>
                <c:pt idx="5">
                  <c:v>0.88948643410852735</c:v>
                </c:pt>
                <c:pt idx="6">
                  <c:v>0.87754360465116277</c:v>
                </c:pt>
                <c:pt idx="7">
                  <c:v>0.88856589147286846</c:v>
                </c:pt>
                <c:pt idx="8">
                  <c:v>0.88758305647840541</c:v>
                </c:pt>
                <c:pt idx="9">
                  <c:v>0.86511627906976729</c:v>
                </c:pt>
                <c:pt idx="10">
                  <c:v>0.88313953488372088</c:v>
                </c:pt>
                <c:pt idx="11">
                  <c:v>0.88755813953488405</c:v>
                </c:pt>
                <c:pt idx="12">
                  <c:v>0.87720099667773965</c:v>
                </c:pt>
                <c:pt idx="13">
                  <c:v>0.88040697674418678</c:v>
                </c:pt>
                <c:pt idx="14">
                  <c:v>0.86151162790697711</c:v>
                </c:pt>
                <c:pt idx="15">
                  <c:v>0.88383720930232657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49-49FC-BDDF-AD13EFB5949E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СПО!$CM$13793:$DB$13793</c:f>
              <c:numCache>
                <c:formatCode>0.00</c:formatCode>
                <c:ptCount val="16"/>
                <c:pt idx="0">
                  <c:v>0.87535148261758688</c:v>
                </c:pt>
                <c:pt idx="1">
                  <c:v>0.86909509202453916</c:v>
                </c:pt>
                <c:pt idx="2">
                  <c:v>0.85956671779141103</c:v>
                </c:pt>
                <c:pt idx="3">
                  <c:v>0.87547929447852757</c:v>
                </c:pt>
                <c:pt idx="4">
                  <c:v>0.8689076346284943</c:v>
                </c:pt>
                <c:pt idx="5">
                  <c:v>0.87526840490797542</c:v>
                </c:pt>
                <c:pt idx="6">
                  <c:v>0.86464723926380371</c:v>
                </c:pt>
                <c:pt idx="7">
                  <c:v>0.87963957055214703</c:v>
                </c:pt>
                <c:pt idx="8">
                  <c:v>0.87489044697633656</c:v>
                </c:pt>
                <c:pt idx="9">
                  <c:v>0.85429447852760687</c:v>
                </c:pt>
                <c:pt idx="10">
                  <c:v>0.86244248466257667</c:v>
                </c:pt>
                <c:pt idx="11">
                  <c:v>0.87624807987711228</c:v>
                </c:pt>
                <c:pt idx="12">
                  <c:v>0.86902936021034272</c:v>
                </c:pt>
                <c:pt idx="13">
                  <c:v>0.86725460122699338</c:v>
                </c:pt>
                <c:pt idx="14">
                  <c:v>0.8460122699386502</c:v>
                </c:pt>
                <c:pt idx="15">
                  <c:v>0.87822085889570523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49-49FC-BDDF-AD13EFB594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9720"/>
        <c:axId val="1584536192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СПО!$CM$13806:$DB$13806</c:f>
              <c:numCache>
                <c:formatCode>0.00</c:formatCode>
                <c:ptCount val="16"/>
                <c:pt idx="0">
                  <c:v>0.86288683315357173</c:v>
                </c:pt>
                <c:pt idx="1">
                  <c:v>0.8579357836223338</c:v>
                </c:pt>
                <c:pt idx="2">
                  <c:v>0.83180535966149505</c:v>
                </c:pt>
                <c:pt idx="3">
                  <c:v>0.86581141624491831</c:v>
                </c:pt>
                <c:pt idx="4">
                  <c:v>0.85713307890152812</c:v>
                </c:pt>
                <c:pt idx="5">
                  <c:v>0.86718382698636742</c:v>
                </c:pt>
                <c:pt idx="6">
                  <c:v>0.85974964739069115</c:v>
                </c:pt>
                <c:pt idx="7">
                  <c:v>0.86323252855443766</c:v>
                </c:pt>
                <c:pt idx="8">
                  <c:v>0.87810385084921683</c:v>
                </c:pt>
                <c:pt idx="9">
                  <c:v>0.8350134129815544</c:v>
                </c:pt>
                <c:pt idx="10">
                  <c:v>0.83246390940014936</c:v>
                </c:pt>
                <c:pt idx="11">
                  <c:v>0.85352609308885463</c:v>
                </c:pt>
                <c:pt idx="12">
                  <c:v>0.86111045264367292</c:v>
                </c:pt>
                <c:pt idx="13">
                  <c:v>0.8601800381647724</c:v>
                </c:pt>
                <c:pt idx="14">
                  <c:v>0.83339832406869541</c:v>
                </c:pt>
                <c:pt idx="15">
                  <c:v>0.87118559694681763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D49-49FC-BDDF-AD13EFB5949E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СПО!$CM$13807:$DB$13807</c:f>
              <c:numCache>
                <c:formatCode>0.00</c:formatCode>
                <c:ptCount val="16"/>
                <c:pt idx="0">
                  <c:v>0.86563082359205212</c:v>
                </c:pt>
                <c:pt idx="1">
                  <c:v>0.86121759965149614</c:v>
                </c:pt>
                <c:pt idx="2">
                  <c:v>0.83936415450519208</c:v>
                </c:pt>
                <c:pt idx="3">
                  <c:v>0.86915523124954619</c:v>
                </c:pt>
                <c:pt idx="4">
                  <c:v>0.8618960607307522</c:v>
                </c:pt>
                <c:pt idx="5">
                  <c:v>0.86967648055374014</c:v>
                </c:pt>
                <c:pt idx="6">
                  <c:v>0.86544325854933568</c:v>
                </c:pt>
                <c:pt idx="7">
                  <c:v>0.86179965633243816</c:v>
                </c:pt>
                <c:pt idx="8">
                  <c:v>0.87910871166152627</c:v>
                </c:pt>
                <c:pt idx="9">
                  <c:v>0.84092366707810284</c:v>
                </c:pt>
                <c:pt idx="10">
                  <c:v>0.83347854497930729</c:v>
                </c:pt>
                <c:pt idx="11">
                  <c:v>0.85803418803418896</c:v>
                </c:pt>
                <c:pt idx="12">
                  <c:v>0.8638433373785106</c:v>
                </c:pt>
                <c:pt idx="13">
                  <c:v>0.86117766644885052</c:v>
                </c:pt>
                <c:pt idx="14">
                  <c:v>0.8398823785667594</c:v>
                </c:pt>
                <c:pt idx="15">
                  <c:v>0.87452261671386555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D49-49FC-BDDF-AD13EFB594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9720"/>
        <c:axId val="1584536192"/>
      </c:lineChart>
      <c:catAx>
        <c:axId val="1584539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3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619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58453972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1.008285473968101E-2"/>
          <c:w val="0.67070542300592784"/>
          <c:h val="0.32416697814965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СПО!$F$13794</c:f>
              <c:strCache>
                <c:ptCount val="1"/>
                <c:pt idx="0">
                  <c:v>Динамика 760817 Рыбинский колледж городской инфраструктуры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СПО!$CM$13794:$DB$13794</c:f>
              <c:numCache>
                <c:formatCode>0.00</c:formatCode>
                <c:ptCount val="16"/>
                <c:pt idx="0">
                  <c:v>-1.0040959242878178E-2</c:v>
                </c:pt>
                <c:pt idx="1">
                  <c:v>-9.9165358824383487E-3</c:v>
                </c:pt>
                <c:pt idx="2">
                  <c:v>-1.252630546440292E-2</c:v>
                </c:pt>
                <c:pt idx="3">
                  <c:v>-1.1221286916821227E-2</c:v>
                </c:pt>
                <c:pt idx="4">
                  <c:v>-1.1993528162204004E-2</c:v>
                </c:pt>
                <c:pt idx="5">
                  <c:v>-1.4218029200551929E-2</c:v>
                </c:pt>
                <c:pt idx="6">
                  <c:v>-1.2896365387359054E-2</c:v>
                </c:pt>
                <c:pt idx="7">
                  <c:v>-8.9263209207214311E-3</c:v>
                </c:pt>
                <c:pt idx="8">
                  <c:v>-1.2692609502068852E-2</c:v>
                </c:pt>
                <c:pt idx="9">
                  <c:v>-1.082180054216042E-2</c:v>
                </c:pt>
                <c:pt idx="10">
                  <c:v>-2.0697050221144209E-2</c:v>
                </c:pt>
                <c:pt idx="11">
                  <c:v>-1.1310059657771765E-2</c:v>
                </c:pt>
                <c:pt idx="12">
                  <c:v>-8.1716364673969366E-3</c:v>
                </c:pt>
                <c:pt idx="13">
                  <c:v>-1.3152375517193393E-2</c:v>
                </c:pt>
                <c:pt idx="14">
                  <c:v>-1.549935796832691E-2</c:v>
                </c:pt>
                <c:pt idx="15">
                  <c:v>-5.6163504066213399E-3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D0-4785-8E79-8547134B81DA}"/>
            </c:ext>
          </c:extLst>
        </c:ser>
        <c:ser>
          <c:idx val="1"/>
          <c:order val="1"/>
          <c:tx>
            <c:strRef>
              <c:f>СПО!$F$13801</c:f>
              <c:strCache>
                <c:ptCount val="1"/>
                <c:pt idx="0">
                  <c:v>Динамика ЯО</c:v>
                </c:pt>
              </c:strCache>
            </c:strRef>
          </c:tx>
          <c:spPr>
            <a:solidFill>
              <a:srgbClr val="FFC000">
                <a:alpha val="53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СПО!$CM$13801:$DB$13801</c:f>
              <c:numCache>
                <c:formatCode>0.00</c:formatCode>
                <c:ptCount val="16"/>
                <c:pt idx="0">
                  <c:v>2.7439904384803926E-3</c:v>
                </c:pt>
                <c:pt idx="1">
                  <c:v>3.2818160291623322E-3</c:v>
                </c:pt>
                <c:pt idx="2">
                  <c:v>7.5587948436970365E-3</c:v>
                </c:pt>
                <c:pt idx="3">
                  <c:v>3.3438150046278814E-3</c:v>
                </c:pt>
                <c:pt idx="4">
                  <c:v>4.7629818292240778E-3</c:v>
                </c:pt>
                <c:pt idx="5">
                  <c:v>2.4926535673727157E-3</c:v>
                </c:pt>
                <c:pt idx="6">
                  <c:v>5.6936111586445293E-3</c:v>
                </c:pt>
                <c:pt idx="7">
                  <c:v>-1.4328722219995038E-3</c:v>
                </c:pt>
                <c:pt idx="8">
                  <c:v>1.0048608123094382E-3</c:v>
                </c:pt>
                <c:pt idx="9">
                  <c:v>5.9102540965484396E-3</c:v>
                </c:pt>
                <c:pt idx="10">
                  <c:v>1.0146355791579298E-3</c:v>
                </c:pt>
                <c:pt idx="11">
                  <c:v>4.5080949453343289E-3</c:v>
                </c:pt>
                <c:pt idx="12">
                  <c:v>2.7328847348376817E-3</c:v>
                </c:pt>
                <c:pt idx="13">
                  <c:v>9.9762828407812254E-4</c:v>
                </c:pt>
                <c:pt idx="14">
                  <c:v>6.4840544980639958E-3</c:v>
                </c:pt>
                <c:pt idx="15">
                  <c:v>3.3370197670479218E-3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D0-4785-8E79-8547134B81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1288"/>
        <c:axId val="1584535800"/>
      </c:barChart>
      <c:catAx>
        <c:axId val="1584541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584535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580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Приращение в % от значений 2020 года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4128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4664463906071721"/>
          <c:y val="0.76302356520904502"/>
          <c:w val="0.23340272333216186"/>
          <c:h val="0.23697643479095504"/>
        </c:manualLayout>
      </c:layout>
      <c:overlay val="0"/>
      <c:txPr>
        <a:bodyPr/>
        <a:lstStyle/>
        <a:p>
          <a:pPr>
            <a:defRPr b="0"/>
          </a:pPr>
          <a:endParaRPr lang="ru-RU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СПО!$CM$13821:$DB$13821</c:f>
              <c:numCache>
                <c:formatCode>0.00</c:formatCode>
                <c:ptCount val="16"/>
                <c:pt idx="0">
                  <c:v>0.88430680359435176</c:v>
                </c:pt>
                <c:pt idx="1">
                  <c:v>0.87830551989730488</c:v>
                </c:pt>
                <c:pt idx="2">
                  <c:v>0.87283376123234913</c:v>
                </c:pt>
                <c:pt idx="3">
                  <c:v>0.8862323491655969</c:v>
                </c:pt>
                <c:pt idx="4">
                  <c:v>0.88032734274711233</c:v>
                </c:pt>
                <c:pt idx="5">
                  <c:v>0.88858579375267455</c:v>
                </c:pt>
                <c:pt idx="6">
                  <c:v>0.87612323491655975</c:v>
                </c:pt>
                <c:pt idx="7">
                  <c:v>0.88548352588788992</c:v>
                </c:pt>
                <c:pt idx="8">
                  <c:v>0.88918943700715247</c:v>
                </c:pt>
                <c:pt idx="9">
                  <c:v>0.86660248181429189</c:v>
                </c:pt>
                <c:pt idx="10">
                  <c:v>0.88077663671373552</c:v>
                </c:pt>
                <c:pt idx="11">
                  <c:v>0.88453145057766402</c:v>
                </c:pt>
                <c:pt idx="12">
                  <c:v>0.87593984962406002</c:v>
                </c:pt>
                <c:pt idx="13">
                  <c:v>0.88080872913992359</c:v>
                </c:pt>
                <c:pt idx="14">
                  <c:v>0.86405648267008994</c:v>
                </c:pt>
                <c:pt idx="15">
                  <c:v>0.88273427471116883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57-4B53-A3DF-A7183E478262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СПО!$CM$13822:$DB$13822</c:f>
              <c:numCache>
                <c:formatCode>0.00</c:formatCode>
                <c:ptCount val="16"/>
                <c:pt idx="0">
                  <c:v>0.86931119311193106</c:v>
                </c:pt>
                <c:pt idx="1">
                  <c:v>0.86392988929889214</c:v>
                </c:pt>
                <c:pt idx="2">
                  <c:v>0.85455104551045513</c:v>
                </c:pt>
                <c:pt idx="3">
                  <c:v>0.86854243542435428</c:v>
                </c:pt>
                <c:pt idx="4">
                  <c:v>0.86268962689626949</c:v>
                </c:pt>
                <c:pt idx="5">
                  <c:v>0.86740467404674082</c:v>
                </c:pt>
                <c:pt idx="6">
                  <c:v>0.8572416974169742</c:v>
                </c:pt>
                <c:pt idx="7">
                  <c:v>0.87266297662976577</c:v>
                </c:pt>
                <c:pt idx="8">
                  <c:v>0.86887190300474437</c:v>
                </c:pt>
                <c:pt idx="9">
                  <c:v>0.85101476014760147</c:v>
                </c:pt>
                <c:pt idx="10">
                  <c:v>0.85378228782287824</c:v>
                </c:pt>
                <c:pt idx="11">
                  <c:v>0.86765249537892775</c:v>
                </c:pt>
                <c:pt idx="12">
                  <c:v>0.86168950975224112</c:v>
                </c:pt>
                <c:pt idx="13">
                  <c:v>0.85922509225092247</c:v>
                </c:pt>
                <c:pt idx="14">
                  <c:v>0.84298892988929808</c:v>
                </c:pt>
                <c:pt idx="15">
                  <c:v>0.86826568265682547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57-4B53-A3DF-A7183E4782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1880"/>
        <c:axId val="1584540504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СПО!$CM$13834:$DB$13834</c:f>
              <c:numCache>
                <c:formatCode>0.00</c:formatCode>
                <c:ptCount val="16"/>
                <c:pt idx="0">
                  <c:v>0.88318954738684674</c:v>
                </c:pt>
                <c:pt idx="1">
                  <c:v>0.87290572643160724</c:v>
                </c:pt>
                <c:pt idx="2">
                  <c:v>0.85197861965491373</c:v>
                </c:pt>
                <c:pt idx="3">
                  <c:v>0.88401787946986743</c:v>
                </c:pt>
                <c:pt idx="4">
                  <c:v>0.87768192048011706</c:v>
                </c:pt>
                <c:pt idx="5">
                  <c:v>0.88752396432441683</c:v>
                </c:pt>
                <c:pt idx="6">
                  <c:v>0.87056139034758695</c:v>
                </c:pt>
                <c:pt idx="7">
                  <c:v>0.885752688172043</c:v>
                </c:pt>
                <c:pt idx="8">
                  <c:v>0.88717715143071929</c:v>
                </c:pt>
                <c:pt idx="9">
                  <c:v>0.8646745019588219</c:v>
                </c:pt>
                <c:pt idx="10">
                  <c:v>0.86510690172543137</c:v>
                </c:pt>
                <c:pt idx="11">
                  <c:v>0.89011002750687451</c:v>
                </c:pt>
                <c:pt idx="12">
                  <c:v>0.87605830028936205</c:v>
                </c:pt>
                <c:pt idx="13">
                  <c:v>0.87666916729182076</c:v>
                </c:pt>
                <c:pt idx="14">
                  <c:v>0.84968742185546453</c:v>
                </c:pt>
                <c:pt idx="15">
                  <c:v>0.88030757689422223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557-4B53-A3DF-A7183E478262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СПО!$CM$13835:$DB$13835</c:f>
              <c:numCache>
                <c:formatCode>0.00</c:formatCode>
                <c:ptCount val="16"/>
                <c:pt idx="0">
                  <c:v>0.87614155251141546</c:v>
                </c:pt>
                <c:pt idx="1">
                  <c:v>0.86655064001796422</c:v>
                </c:pt>
                <c:pt idx="2">
                  <c:v>0.85342278613668632</c:v>
                </c:pt>
                <c:pt idx="3">
                  <c:v>0.877091286772962</c:v>
                </c:pt>
                <c:pt idx="4">
                  <c:v>0.87267634803003846</c:v>
                </c:pt>
                <c:pt idx="5">
                  <c:v>0.87876618758889213</c:v>
                </c:pt>
                <c:pt idx="6">
                  <c:v>0.86655064001796545</c:v>
                </c:pt>
                <c:pt idx="7">
                  <c:v>0.87399693090800434</c:v>
                </c:pt>
                <c:pt idx="8">
                  <c:v>0.87961566840974448</c:v>
                </c:pt>
                <c:pt idx="9">
                  <c:v>0.85852234448686193</c:v>
                </c:pt>
                <c:pt idx="10">
                  <c:v>0.85744161239613748</c:v>
                </c:pt>
                <c:pt idx="11">
                  <c:v>0.88532616892910676</c:v>
                </c:pt>
                <c:pt idx="12">
                  <c:v>0.87147508902505932</c:v>
                </c:pt>
                <c:pt idx="13">
                  <c:v>0.8689086009431819</c:v>
                </c:pt>
                <c:pt idx="14">
                  <c:v>0.84604760835391879</c:v>
                </c:pt>
                <c:pt idx="15">
                  <c:v>0.8795081967213092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557-4B53-A3DF-A7183E4782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1880"/>
        <c:axId val="1584540504"/>
      </c:lineChart>
      <c:catAx>
        <c:axId val="1584531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40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405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58453188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69277778230151432"/>
          <c:h val="0.27711090350994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СПО!$F$13816</c:f>
              <c:strCache>
                <c:ptCount val="1"/>
                <c:pt idx="0">
                  <c:v>Динамика 760817 Рыбинский колледж городской инфраструктуры ПРОФЕССИЯ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СПО!$CM$13813:$DB$13813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СПО!$CM$13816:$DB$13816</c:f>
              <c:numCache>
                <c:formatCode>0.00</c:formatCode>
                <c:ptCount val="16"/>
                <c:pt idx="0">
                  <c:v>-1.4995610482420707E-2</c:v>
                </c:pt>
                <c:pt idx="1">
                  <c:v>-1.4375630598412736E-2</c:v>
                </c:pt>
                <c:pt idx="2">
                  <c:v>-1.8282715721893994E-2</c:v>
                </c:pt>
                <c:pt idx="3">
                  <c:v>-1.7689913741242624E-2</c:v>
                </c:pt>
                <c:pt idx="4">
                  <c:v>-1.7637715850842839E-2</c:v>
                </c:pt>
                <c:pt idx="5">
                  <c:v>-2.1181119705933726E-2</c:v>
                </c:pt>
                <c:pt idx="6">
                  <c:v>-1.8881537499585543E-2</c:v>
                </c:pt>
                <c:pt idx="7">
                  <c:v>-1.2820549258124148E-2</c:v>
                </c:pt>
                <c:pt idx="8">
                  <c:v>-2.03175340024081E-2</c:v>
                </c:pt>
                <c:pt idx="9">
                  <c:v>-1.5587721666690424E-2</c:v>
                </c:pt>
                <c:pt idx="10">
                  <c:v>-2.6994348890857278E-2</c:v>
                </c:pt>
                <c:pt idx="11">
                  <c:v>-1.6878955198736278E-2</c:v>
                </c:pt>
                <c:pt idx="12">
                  <c:v>-1.4250339871818896E-2</c:v>
                </c:pt>
                <c:pt idx="13">
                  <c:v>-2.1583636889001112E-2</c:v>
                </c:pt>
                <c:pt idx="14">
                  <c:v>-2.1067552780791865E-2</c:v>
                </c:pt>
                <c:pt idx="15">
                  <c:v>-1.4468592054343365E-2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AF-42DA-B97A-05DA8ABD11FC}"/>
            </c:ext>
          </c:extLst>
        </c:ser>
        <c:ser>
          <c:idx val="1"/>
          <c:order val="1"/>
          <c:tx>
            <c:strRef>
              <c:f>СПО!$F$13829</c:f>
              <c:strCache>
                <c:ptCount val="1"/>
                <c:pt idx="0">
                  <c:v>Динамика ЯО ПРОФЕССИЯ</c:v>
                </c:pt>
              </c:strCache>
            </c:strRef>
          </c:tx>
          <c:spPr>
            <a:solidFill>
              <a:srgbClr val="FFC000">
                <a:alpha val="52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СПО!$CM$13813:$DB$13813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СПО!$CM$13829:$DB$13829</c:f>
              <c:numCache>
                <c:formatCode>0.00</c:formatCode>
                <c:ptCount val="16"/>
                <c:pt idx="0">
                  <c:v>-7.0479948754312849E-3</c:v>
                </c:pt>
                <c:pt idx="1">
                  <c:v>-6.3550864136430185E-3</c:v>
                </c:pt>
                <c:pt idx="2">
                  <c:v>1.4441664817725908E-3</c:v>
                </c:pt>
                <c:pt idx="3">
                  <c:v>-6.9265926969054314E-3</c:v>
                </c:pt>
                <c:pt idx="4">
                  <c:v>-5.0055724500785992E-3</c:v>
                </c:pt>
                <c:pt idx="5">
                  <c:v>-8.7577767355246916E-3</c:v>
                </c:pt>
                <c:pt idx="6">
                  <c:v>-4.0107503296215041E-3</c:v>
                </c:pt>
                <c:pt idx="7">
                  <c:v>-1.1755757264038658E-2</c:v>
                </c:pt>
                <c:pt idx="8">
                  <c:v>-7.561483020974813E-3</c:v>
                </c:pt>
                <c:pt idx="9">
                  <c:v>-6.1521574719599625E-3</c:v>
                </c:pt>
                <c:pt idx="10">
                  <c:v>-7.6652893292938895E-3</c:v>
                </c:pt>
                <c:pt idx="11">
                  <c:v>-4.7838585777677523E-3</c:v>
                </c:pt>
                <c:pt idx="12">
                  <c:v>-4.5832112643027223E-3</c:v>
                </c:pt>
                <c:pt idx="13">
                  <c:v>-7.7605663486388643E-3</c:v>
                </c:pt>
                <c:pt idx="14">
                  <c:v>-3.6398135015457411E-3</c:v>
                </c:pt>
                <c:pt idx="15">
                  <c:v>-7.9938017291303343E-4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AF-42DA-B97A-05DA8ABD11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29920"/>
        <c:axId val="1584540896"/>
      </c:barChart>
      <c:catAx>
        <c:axId val="158452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40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408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/>
                </a:pPr>
                <a:r>
                  <a:rPr lang="ru-RU" sz="800" b="0" i="0" baseline="0">
                    <a:effectLst/>
                  </a:rPr>
                  <a:t>Приращение в % от значений 2020 года</a:t>
                </a:r>
                <a:endParaRPr lang="ru-RU" sz="800">
                  <a:effectLst/>
                </a:endParaRPr>
              </a:p>
            </c:rich>
          </c:tx>
          <c:layout>
            <c:manualLayout>
              <c:xMode val="edge"/>
              <c:yMode val="edge"/>
              <c:x val="1.6911681282859293E-2"/>
              <c:y val="4.6610970238889632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2992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9061447722343903"/>
          <c:y val="0.72697860225098976"/>
          <c:w val="0.1927513455854212"/>
          <c:h val="0.2482633569108946"/>
        </c:manualLayout>
      </c:layout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СПО!$CM$13848:$DB$13848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СПО!$CM$13849:$DB$13849</c:f>
              <c:numCache>
                <c:formatCode>0.00</c:formatCode>
                <c:ptCount val="16"/>
                <c:pt idx="0">
                  <c:v>0.89583333333333337</c:v>
                </c:pt>
                <c:pt idx="1">
                  <c:v>0.88580246913580263</c:v>
                </c:pt>
                <c:pt idx="2">
                  <c:v>0.86496913580246915</c:v>
                </c:pt>
                <c:pt idx="3">
                  <c:v>0.89120370370370372</c:v>
                </c:pt>
                <c:pt idx="4">
                  <c:v>0.88641975308641974</c:v>
                </c:pt>
                <c:pt idx="5">
                  <c:v>0.89814814814814792</c:v>
                </c:pt>
                <c:pt idx="6">
                  <c:v>0.89120370370370372</c:v>
                </c:pt>
                <c:pt idx="7">
                  <c:v>0.91820987654320985</c:v>
                </c:pt>
                <c:pt idx="8">
                  <c:v>0.87213403880070561</c:v>
                </c:pt>
                <c:pt idx="9">
                  <c:v>0.85082304526748964</c:v>
                </c:pt>
                <c:pt idx="10">
                  <c:v>0.90586419753086422</c:v>
                </c:pt>
                <c:pt idx="11">
                  <c:v>0.9166666666666663</c:v>
                </c:pt>
                <c:pt idx="12">
                  <c:v>0.88932980599647238</c:v>
                </c:pt>
                <c:pt idx="13">
                  <c:v>0.87654320987654355</c:v>
                </c:pt>
                <c:pt idx="14">
                  <c:v>0.83703703703703702</c:v>
                </c:pt>
                <c:pt idx="15">
                  <c:v>0.89444444444444449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60-4427-AB8F-4E3FD1094CE1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СПО!$CM$13848:$DB$13848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СПО!$CM$13850:$DB$13850</c:f>
              <c:numCache>
                <c:formatCode>0.00</c:formatCode>
                <c:ptCount val="16"/>
                <c:pt idx="0">
                  <c:v>0.9051136363636364</c:v>
                </c:pt>
                <c:pt idx="1">
                  <c:v>0.89454545454545464</c:v>
                </c:pt>
                <c:pt idx="2">
                  <c:v>0.88428030303030281</c:v>
                </c:pt>
                <c:pt idx="3">
                  <c:v>0.90965909090909092</c:v>
                </c:pt>
                <c:pt idx="4">
                  <c:v>0.89954545454545431</c:v>
                </c:pt>
                <c:pt idx="5">
                  <c:v>0.91401515151515178</c:v>
                </c:pt>
                <c:pt idx="6">
                  <c:v>0.90113636363636362</c:v>
                </c:pt>
                <c:pt idx="7">
                  <c:v>0.91401515151515145</c:v>
                </c:pt>
                <c:pt idx="8">
                  <c:v>0.90454545454545432</c:v>
                </c:pt>
                <c:pt idx="9">
                  <c:v>0.87045454545454559</c:v>
                </c:pt>
                <c:pt idx="10">
                  <c:v>0.9051136363636364</c:v>
                </c:pt>
                <c:pt idx="11">
                  <c:v>0.91852272727272721</c:v>
                </c:pt>
                <c:pt idx="12">
                  <c:v>0.90519480519480489</c:v>
                </c:pt>
                <c:pt idx="13">
                  <c:v>0.90681818181818197</c:v>
                </c:pt>
                <c:pt idx="14">
                  <c:v>0.86090909090909096</c:v>
                </c:pt>
                <c:pt idx="15">
                  <c:v>0.92727272727272769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60-4427-AB8F-4E3FD1094C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6584"/>
        <c:axId val="1584535408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СПО!$CM$13848:$DB$13848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СПО!$CM$13862:$DB$13862</c:f>
              <c:numCache>
                <c:formatCode>0.00</c:formatCode>
                <c:ptCount val="16"/>
                <c:pt idx="0">
                  <c:v>0.88318954738684674</c:v>
                </c:pt>
                <c:pt idx="1">
                  <c:v>0.87290572643160724</c:v>
                </c:pt>
                <c:pt idx="2">
                  <c:v>0.85197861965491373</c:v>
                </c:pt>
                <c:pt idx="3">
                  <c:v>0.88401787946986743</c:v>
                </c:pt>
                <c:pt idx="4">
                  <c:v>0.87768192048011706</c:v>
                </c:pt>
                <c:pt idx="5">
                  <c:v>0.88752396432441683</c:v>
                </c:pt>
                <c:pt idx="6">
                  <c:v>0.87056139034758695</c:v>
                </c:pt>
                <c:pt idx="7">
                  <c:v>0.885752688172043</c:v>
                </c:pt>
                <c:pt idx="8">
                  <c:v>0.88717715143071929</c:v>
                </c:pt>
                <c:pt idx="9">
                  <c:v>0.8646745019588219</c:v>
                </c:pt>
                <c:pt idx="10">
                  <c:v>0.86510690172543137</c:v>
                </c:pt>
                <c:pt idx="11">
                  <c:v>0.89011002750687451</c:v>
                </c:pt>
                <c:pt idx="12">
                  <c:v>0.87605830028936205</c:v>
                </c:pt>
                <c:pt idx="13">
                  <c:v>0.87666916729182076</c:v>
                </c:pt>
                <c:pt idx="14">
                  <c:v>0.84968742185546453</c:v>
                </c:pt>
                <c:pt idx="15">
                  <c:v>0.88030757689422223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060-4427-AB8F-4E3FD1094CE1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СПО!$CM$13848:$DB$13848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СПО!$CM$13863:$DB$13863</c:f>
              <c:numCache>
                <c:formatCode>0.00</c:formatCode>
                <c:ptCount val="16"/>
                <c:pt idx="0">
                  <c:v>0.85999301473256407</c:v>
                </c:pt>
                <c:pt idx="1">
                  <c:v>0.85787067276288997</c:v>
                </c:pt>
                <c:pt idx="2">
                  <c:v>0.8315960882502359</c:v>
                </c:pt>
                <c:pt idx="3">
                  <c:v>0.86468539081210538</c:v>
                </c:pt>
                <c:pt idx="4">
                  <c:v>0.85589483997388327</c:v>
                </c:pt>
                <c:pt idx="5">
                  <c:v>0.86464819653094827</c:v>
                </c:pt>
                <c:pt idx="6">
                  <c:v>0.86434519921619857</c:v>
                </c:pt>
                <c:pt idx="7">
                  <c:v>0.85484160679294208</c:v>
                </c:pt>
                <c:pt idx="8">
                  <c:v>0.8783008304562735</c:v>
                </c:pt>
                <c:pt idx="9">
                  <c:v>0.83156887292256298</c:v>
                </c:pt>
                <c:pt idx="10">
                  <c:v>0.82080067494012632</c:v>
                </c:pt>
                <c:pt idx="11">
                  <c:v>0.8439116601160328</c:v>
                </c:pt>
                <c:pt idx="12">
                  <c:v>0.8595261422661713</c:v>
                </c:pt>
                <c:pt idx="13">
                  <c:v>0.85665686914869399</c:v>
                </c:pt>
                <c:pt idx="14">
                  <c:v>0.83621815806661703</c:v>
                </c:pt>
                <c:pt idx="15">
                  <c:v>0.87164707163073107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060-4427-AB8F-4E3FD1094C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6584"/>
        <c:axId val="1584535408"/>
      </c:lineChart>
      <c:catAx>
        <c:axId val="1584536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35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54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3658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862171929007143"/>
          <c:w val="0.5751073164513524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СПО!$G$13868:$J$13868</c:f>
              <c:numCache>
                <c:formatCode>0.00</c:formatCode>
                <c:ptCount val="4"/>
                <c:pt idx="0">
                  <c:v>5.0080032964071819E-2</c:v>
                </c:pt>
                <c:pt idx="1">
                  <c:v>0.10459753720344267</c:v>
                </c:pt>
                <c:pt idx="2">
                  <c:v>1.7195201191777976E-2</c:v>
                </c:pt>
                <c:pt idx="3">
                  <c:v>1.2551704464413227E-2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07-4FD3-9D91-1C2DC59DEF31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СПО!$G$13869:$J$13869</c:f>
              <c:numCache>
                <c:formatCode>0.00</c:formatCode>
                <c:ptCount val="4"/>
                <c:pt idx="0">
                  <c:v>0.13149949681314954</c:v>
                </c:pt>
                <c:pt idx="1">
                  <c:v>0.11593425025159387</c:v>
                </c:pt>
                <c:pt idx="2">
                  <c:v>0.15116017899410839</c:v>
                </c:pt>
                <c:pt idx="3">
                  <c:v>0.17893324387789278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07-4FD3-9D91-1C2DC59DEF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9384"/>
        <c:axId val="1550262720"/>
      </c:barChart>
      <c:catAx>
        <c:axId val="1550269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62720"/>
        <c:crosses val="autoZero"/>
        <c:auto val="1"/>
        <c:lblAlgn val="ctr"/>
        <c:lblOffset val="100"/>
        <c:noMultiLvlLbl val="0"/>
      </c:catAx>
      <c:valAx>
        <c:axId val="1550262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9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847112182331911E-2"/>
          <c:y val="3.3213043284843639E-2"/>
          <c:w val="0.69691428695508206"/>
          <c:h val="0.30646665776947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СПО!$F$13844</c:f>
              <c:strCache>
                <c:ptCount val="1"/>
                <c:pt idx="0">
                  <c:v>Динамика 760817 Рыбинский колледж городской инфраструктуры СПЕЦИАЛЬНОСТЬ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СПО!$CM$13841:$DB$13841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СПО!$CM$13844:$DB$13844</c:f>
              <c:numCache>
                <c:formatCode>0.00</c:formatCode>
                <c:ptCount val="16"/>
                <c:pt idx="0">
                  <c:v>9.2803030303030276E-3</c:v>
                </c:pt>
                <c:pt idx="1">
                  <c:v>8.7429854096520154E-3</c:v>
                </c:pt>
                <c:pt idx="2">
                  <c:v>1.9311167227833659E-2</c:v>
                </c:pt>
                <c:pt idx="3">
                  <c:v>1.8455387205387197E-2</c:v>
                </c:pt>
                <c:pt idx="4">
                  <c:v>1.3125701459034578E-2</c:v>
                </c:pt>
                <c:pt idx="5">
                  <c:v>1.5867003367003862E-2</c:v>
                </c:pt>
                <c:pt idx="6">
                  <c:v>9.9326599326599041E-3</c:v>
                </c:pt>
                <c:pt idx="7">
                  <c:v>-4.1947250280583992E-3</c:v>
                </c:pt>
                <c:pt idx="8">
                  <c:v>3.2411415744748706E-2</c:v>
                </c:pt>
                <c:pt idx="9">
                  <c:v>1.963150018705595E-2</c:v>
                </c:pt>
                <c:pt idx="10">
                  <c:v>-7.5056116722782562E-4</c:v>
                </c:pt>
                <c:pt idx="11">
                  <c:v>1.8560606060609164E-3</c:v>
                </c:pt>
                <c:pt idx="12">
                  <c:v>1.5864999198332508E-2</c:v>
                </c:pt>
                <c:pt idx="13">
                  <c:v>3.0274971941638418E-2</c:v>
                </c:pt>
                <c:pt idx="14">
                  <c:v>2.3872053872053933E-2</c:v>
                </c:pt>
                <c:pt idx="15">
                  <c:v>3.2828282828283206E-2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79-4767-88DC-9EFC7ECB1A39}"/>
            </c:ext>
          </c:extLst>
        </c:ser>
        <c:ser>
          <c:idx val="1"/>
          <c:order val="1"/>
          <c:tx>
            <c:strRef>
              <c:f>СПО!$F$13857</c:f>
              <c:strCache>
                <c:ptCount val="1"/>
                <c:pt idx="0">
                  <c:v>Динамика ЯО СПЕЦИАЛЬНОСТЬ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СПО!$CM$13841:$DB$13841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СПО!$CM$13857:$DB$13857</c:f>
              <c:numCache>
                <c:formatCode>0.00</c:formatCode>
                <c:ptCount val="16"/>
                <c:pt idx="0">
                  <c:v>-2.3196532654282676E-2</c:v>
                </c:pt>
                <c:pt idx="1">
                  <c:v>-1.5035053668717269E-2</c:v>
                </c:pt>
                <c:pt idx="2">
                  <c:v>-2.0382531404677828E-2</c:v>
                </c:pt>
                <c:pt idx="3">
                  <c:v>-1.9332488657762048E-2</c:v>
                </c:pt>
                <c:pt idx="4">
                  <c:v>-2.1787080506233791E-2</c:v>
                </c:pt>
                <c:pt idx="5">
                  <c:v>-2.287576779346856E-2</c:v>
                </c:pt>
                <c:pt idx="6">
                  <c:v>-6.2161911313883822E-3</c:v>
                </c:pt>
                <c:pt idx="7">
                  <c:v>-3.0911081379100924E-2</c:v>
                </c:pt>
                <c:pt idx="8">
                  <c:v>-8.8763209744457949E-3</c:v>
                </c:pt>
                <c:pt idx="9">
                  <c:v>-3.310562903625891E-2</c:v>
                </c:pt>
                <c:pt idx="10">
                  <c:v>-4.4306226785305047E-2</c:v>
                </c:pt>
                <c:pt idx="11">
                  <c:v>-4.619836739084171E-2</c:v>
                </c:pt>
                <c:pt idx="12">
                  <c:v>-1.6532158023190746E-2</c:v>
                </c:pt>
                <c:pt idx="13">
                  <c:v>-2.0012298143126772E-2</c:v>
                </c:pt>
                <c:pt idx="14">
                  <c:v>-1.3469263788847496E-2</c:v>
                </c:pt>
                <c:pt idx="15">
                  <c:v>-8.6605052634911583E-3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79-4767-88DC-9EFC7ECB1A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0704"/>
        <c:axId val="1584540112"/>
      </c:barChart>
      <c:catAx>
        <c:axId val="1584530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0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401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/>
                </a:pPr>
                <a:r>
                  <a:rPr lang="ru-RU" sz="800" b="0" i="0" baseline="0">
                    <a:effectLst/>
                  </a:rPr>
                  <a:t>Приращение в % от значений 2020 года</a:t>
                </a:r>
                <a:endParaRPr lang="ru-RU" sz="800">
                  <a:effectLst/>
                </a:endParaRP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3070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8490175801447781"/>
          <c:y val="0.6505184394323591"/>
          <c:w val="0.21371940710099965"/>
          <c:h val="0.30433293295965125"/>
        </c:manualLayout>
      </c:layout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+mn-lt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СПО!$CM$13821:$DB$13821</c:f>
              <c:numCache>
                <c:formatCode>0.00</c:formatCode>
                <c:ptCount val="16"/>
                <c:pt idx="0">
                  <c:v>0.88430680359435176</c:v>
                </c:pt>
                <c:pt idx="1">
                  <c:v>0.87830551989730488</c:v>
                </c:pt>
                <c:pt idx="2">
                  <c:v>0.87283376123234913</c:v>
                </c:pt>
                <c:pt idx="3">
                  <c:v>0.8862323491655969</c:v>
                </c:pt>
                <c:pt idx="4">
                  <c:v>0.88032734274711233</c:v>
                </c:pt>
                <c:pt idx="5">
                  <c:v>0.88858579375267455</c:v>
                </c:pt>
                <c:pt idx="6">
                  <c:v>0.87612323491655975</c:v>
                </c:pt>
                <c:pt idx="7">
                  <c:v>0.88548352588788992</c:v>
                </c:pt>
                <c:pt idx="8">
                  <c:v>0.88918943700715247</c:v>
                </c:pt>
                <c:pt idx="9">
                  <c:v>0.86660248181429189</c:v>
                </c:pt>
                <c:pt idx="10">
                  <c:v>0.88077663671373552</c:v>
                </c:pt>
                <c:pt idx="11">
                  <c:v>0.88453145057766402</c:v>
                </c:pt>
                <c:pt idx="12">
                  <c:v>0.87593984962406002</c:v>
                </c:pt>
                <c:pt idx="13">
                  <c:v>0.88080872913992359</c:v>
                </c:pt>
                <c:pt idx="14">
                  <c:v>0.86405648267008994</c:v>
                </c:pt>
                <c:pt idx="15">
                  <c:v>0.88273427471116883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B4-48C7-9B4A-955AEA9219F7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3300"/>
              </a:solidFill>
            </a:ln>
          </c:spPr>
          <c:invertIfNegative val="0"/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СПО!$CM$13822:$DB$13822</c:f>
              <c:numCache>
                <c:formatCode>0.00</c:formatCode>
                <c:ptCount val="16"/>
                <c:pt idx="0">
                  <c:v>0.86931119311193106</c:v>
                </c:pt>
                <c:pt idx="1">
                  <c:v>0.86392988929889214</c:v>
                </c:pt>
                <c:pt idx="2">
                  <c:v>0.85455104551045513</c:v>
                </c:pt>
                <c:pt idx="3">
                  <c:v>0.86854243542435428</c:v>
                </c:pt>
                <c:pt idx="4">
                  <c:v>0.86268962689626949</c:v>
                </c:pt>
                <c:pt idx="5">
                  <c:v>0.86740467404674082</c:v>
                </c:pt>
                <c:pt idx="6">
                  <c:v>0.8572416974169742</c:v>
                </c:pt>
                <c:pt idx="7">
                  <c:v>0.87266297662976577</c:v>
                </c:pt>
                <c:pt idx="8">
                  <c:v>0.86887190300474437</c:v>
                </c:pt>
                <c:pt idx="9">
                  <c:v>0.85101476014760147</c:v>
                </c:pt>
                <c:pt idx="10">
                  <c:v>0.85378228782287824</c:v>
                </c:pt>
                <c:pt idx="11">
                  <c:v>0.86765249537892775</c:v>
                </c:pt>
                <c:pt idx="12">
                  <c:v>0.86168950975224112</c:v>
                </c:pt>
                <c:pt idx="13">
                  <c:v>0.85922509225092247</c:v>
                </c:pt>
                <c:pt idx="14">
                  <c:v>0.84298892988929808</c:v>
                </c:pt>
                <c:pt idx="15">
                  <c:v>0.86826568265682547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B4-48C7-9B4A-955AEA9219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6976"/>
        <c:axId val="1584533840"/>
      </c:barChart>
      <c:lineChart>
        <c:grouping val="standard"/>
        <c:varyColors val="0"/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СПО!$CM$13849:$DB$13849</c:f>
              <c:numCache>
                <c:formatCode>0.00</c:formatCode>
                <c:ptCount val="16"/>
                <c:pt idx="0">
                  <c:v>0.89583333333333337</c:v>
                </c:pt>
                <c:pt idx="1">
                  <c:v>0.88580246913580263</c:v>
                </c:pt>
                <c:pt idx="2">
                  <c:v>0.86496913580246915</c:v>
                </c:pt>
                <c:pt idx="3">
                  <c:v>0.89120370370370372</c:v>
                </c:pt>
                <c:pt idx="4">
                  <c:v>0.88641975308641974</c:v>
                </c:pt>
                <c:pt idx="5">
                  <c:v>0.89814814814814792</c:v>
                </c:pt>
                <c:pt idx="6">
                  <c:v>0.89120370370370372</c:v>
                </c:pt>
                <c:pt idx="7">
                  <c:v>0.91820987654320985</c:v>
                </c:pt>
                <c:pt idx="8">
                  <c:v>0.87213403880070561</c:v>
                </c:pt>
                <c:pt idx="9">
                  <c:v>0.85082304526748964</c:v>
                </c:pt>
                <c:pt idx="10">
                  <c:v>0.90586419753086422</c:v>
                </c:pt>
                <c:pt idx="11">
                  <c:v>0.9166666666666663</c:v>
                </c:pt>
                <c:pt idx="12">
                  <c:v>0.88932980599647238</c:v>
                </c:pt>
                <c:pt idx="13">
                  <c:v>0.87654320987654355</c:v>
                </c:pt>
                <c:pt idx="14">
                  <c:v>0.83703703703703702</c:v>
                </c:pt>
                <c:pt idx="15">
                  <c:v>0.89444444444444449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CB4-48C7-9B4A-955AEA9219F7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СПО!$CM$13850:$DB$13850</c:f>
              <c:numCache>
                <c:formatCode>0.00</c:formatCode>
                <c:ptCount val="16"/>
                <c:pt idx="0">
                  <c:v>0.9051136363636364</c:v>
                </c:pt>
                <c:pt idx="1">
                  <c:v>0.89454545454545464</c:v>
                </c:pt>
                <c:pt idx="2">
                  <c:v>0.88428030303030281</c:v>
                </c:pt>
                <c:pt idx="3">
                  <c:v>0.90965909090909092</c:v>
                </c:pt>
                <c:pt idx="4">
                  <c:v>0.89954545454545431</c:v>
                </c:pt>
                <c:pt idx="5">
                  <c:v>0.91401515151515178</c:v>
                </c:pt>
                <c:pt idx="6">
                  <c:v>0.90113636363636362</c:v>
                </c:pt>
                <c:pt idx="7">
                  <c:v>0.91401515151515145</c:v>
                </c:pt>
                <c:pt idx="8">
                  <c:v>0.90454545454545432</c:v>
                </c:pt>
                <c:pt idx="9">
                  <c:v>0.87045454545454559</c:v>
                </c:pt>
                <c:pt idx="10">
                  <c:v>0.9051136363636364</c:v>
                </c:pt>
                <c:pt idx="11">
                  <c:v>0.91852272727272721</c:v>
                </c:pt>
                <c:pt idx="12">
                  <c:v>0.90519480519480489</c:v>
                </c:pt>
                <c:pt idx="13">
                  <c:v>0.90681818181818197</c:v>
                </c:pt>
                <c:pt idx="14">
                  <c:v>0.86090909090909096</c:v>
                </c:pt>
                <c:pt idx="15">
                  <c:v>0.92727272727272769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CB4-48C7-9B4A-955AEA9219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6976"/>
        <c:axId val="1584533840"/>
      </c:lineChart>
      <c:catAx>
        <c:axId val="158453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33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384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58453697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+mn-lt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4.1235523031237876E-2"/>
          <c:w val="0.93030984482210555"/>
          <c:h val="0.25155694569636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СПО!$CM$13861:$DB$13861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СПО!$CM$13868:$DB$13868</c:f>
              <c:numCache>
                <c:formatCode>0.00</c:formatCode>
                <c:ptCount val="16"/>
                <c:pt idx="0">
                  <c:v>1.1526529738981606E-2</c:v>
                </c:pt>
                <c:pt idx="1">
                  <c:v>7.4969492384977521E-3</c:v>
                </c:pt>
                <c:pt idx="2">
                  <c:v>-7.8646254298799789E-3</c:v>
                </c:pt>
                <c:pt idx="3">
                  <c:v>4.9713545381068203E-3</c:v>
                </c:pt>
                <c:pt idx="4">
                  <c:v>6.0924103393074081E-3</c:v>
                </c:pt>
                <c:pt idx="5">
                  <c:v>9.5623543954733714E-3</c:v>
                </c:pt>
                <c:pt idx="6">
                  <c:v>1.5080468787143975E-2</c:v>
                </c:pt>
                <c:pt idx="7">
                  <c:v>3.2726350655319925E-2</c:v>
                </c:pt>
                <c:pt idx="8">
                  <c:v>-1.7055398206446859E-2</c:v>
                </c:pt>
                <c:pt idx="9">
                  <c:v>-1.577943654680225E-2</c:v>
                </c:pt>
                <c:pt idx="10">
                  <c:v>2.5087560817128707E-2</c:v>
                </c:pt>
                <c:pt idx="11">
                  <c:v>3.2135216089002272E-2</c:v>
                </c:pt>
                <c:pt idx="12">
                  <c:v>1.3389956372412359E-2</c:v>
                </c:pt>
                <c:pt idx="13">
                  <c:v>-4.2655192633800354E-3</c:v>
                </c:pt>
                <c:pt idx="14">
                  <c:v>-2.7019445633052919E-2</c:v>
                </c:pt>
                <c:pt idx="15">
                  <c:v>1.1710169733275655E-2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A6-479E-8305-955F6721682C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СПО!$CM$13861:$DB$13861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СПО!$CM$13869:$DB$13869</c:f>
              <c:numCache>
                <c:formatCode>0.00</c:formatCode>
                <c:ptCount val="16"/>
                <c:pt idx="0">
                  <c:v>3.580244325170534E-2</c:v>
                </c:pt>
                <c:pt idx="1">
                  <c:v>3.0615565246562504E-2</c:v>
                </c:pt>
                <c:pt idx="2">
                  <c:v>2.9729257519847674E-2</c:v>
                </c:pt>
                <c:pt idx="3">
                  <c:v>4.1116655484736642E-2</c:v>
                </c:pt>
                <c:pt idx="4">
                  <c:v>3.6855827649184825E-2</c:v>
                </c:pt>
                <c:pt idx="5">
                  <c:v>4.661047746841096E-2</c:v>
                </c:pt>
                <c:pt idx="6">
                  <c:v>4.3894666219389422E-2</c:v>
                </c:pt>
                <c:pt idx="7">
                  <c:v>4.1352174885385673E-2</c:v>
                </c:pt>
                <c:pt idx="8">
                  <c:v>3.5673551540709947E-2</c:v>
                </c:pt>
                <c:pt idx="9">
                  <c:v>1.9439785306944124E-2</c:v>
                </c:pt>
                <c:pt idx="10">
                  <c:v>5.1331348540758159E-2</c:v>
                </c:pt>
                <c:pt idx="11">
                  <c:v>5.0870231893799467E-2</c:v>
                </c:pt>
                <c:pt idx="12">
                  <c:v>4.3505295442563763E-2</c:v>
                </c:pt>
                <c:pt idx="13">
                  <c:v>4.7593089567259494E-2</c:v>
                </c:pt>
                <c:pt idx="14">
                  <c:v>1.792016101979288E-2</c:v>
                </c:pt>
                <c:pt idx="15">
                  <c:v>5.9007044615902227E-2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A6-479E-8305-955F672168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2272"/>
        <c:axId val="1584532664"/>
      </c:barChart>
      <c:catAx>
        <c:axId val="1584532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32664"/>
        <c:crosses val="autoZero"/>
        <c:auto val="1"/>
        <c:lblAlgn val="ctr"/>
        <c:lblOffset val="100"/>
        <c:noMultiLvlLbl val="0"/>
      </c:catAx>
      <c:valAx>
        <c:axId val="15845326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sz="800" b="0" i="0" u="none" strike="noStrike" baseline="0">
                    <a:effectLst/>
                  </a:rPr>
                  <a:t>Разница в удовлетворенности  СПЕЦИАЛЬНОСТЬ-ПРОФЕССИЯ (в баллах)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6.3489602261255816E-3"/>
              <c:y val="7.2792842915507985E-2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322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strRef>
              <c:f>'Рейтинг ОУ'!$I$3:$I$22</c:f>
              <c:strCache>
                <c:ptCount val="20"/>
                <c:pt idx="0">
                  <c:v>54. Мне    нравилось, что хорошая дисциплина в группе  помогала усваивать материал.</c:v>
                </c:pt>
                <c:pt idx="1">
                  <c:v>60. Я  удовлетворен тем,  что за время учебы я научился гораздо лучше планировать  свое время</c:v>
                </c:pt>
                <c:pt idx="2">
                  <c:v>81. Мне нравится, что  здесь я приобрел специальность,  которая обеспечит мне  уважение в обществе</c:v>
                </c:pt>
                <c:pt idx="3">
                  <c:v>35. Я удовлетворен знаниями по профессиональным дисциплинам, полученными здесь. </c:v>
                </c:pt>
                <c:pt idx="4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5">
                  <c:v>27. Я доволен, что здесь я приобрел профессиональные навыки, достаточные для самостоятельной работы.</c:v>
                </c:pt>
                <c:pt idx="6">
                  <c:v>38. Я бы рекомендовал эту образовательную организацию тем, кто хочет получить эту специальность</c:v>
                </c:pt>
                <c:pt idx="7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8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9">
                  <c:v>74. Мне нравилось, что у нас  педагоги   понимают студентов и считаются с их мнением.</c:v>
                </c:pt>
                <c:pt idx="10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11">
                  <c:v>73. Благодаря учебе я стал  гораздо лучше контролировать, и, при необходимости, поправлять  свою работу.</c:v>
                </c:pt>
                <c:pt idx="12">
                  <c:v>28. Я доволен тем, что за время обучения получил четкие представления о своих будущих  обязанностях </c:v>
                </c:pt>
                <c:pt idx="13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  <c:pt idx="14">
                  <c:v>17. Мне приятно сознавать, что за годы учебы я научился общаться с самыми разными людьми. </c:v>
                </c:pt>
                <c:pt idx="15">
                  <c:v>70. Благодаря учебе  я теперь умею выделять главное и второстепенное в своей  работе.</c:v>
                </c:pt>
                <c:pt idx="16">
                  <c:v>42. Меня так интересует моя профессия, что мне хотелось бы углубить  и расширить профессиональные знания.</c:v>
                </c:pt>
                <c:pt idx="17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8">
                  <c:v>63. Я рад, что здесь очень активно  содействуют трудоустройству выпускников.</c:v>
                </c:pt>
                <c:pt idx="19">
                  <c:v>71. Я уверен, что здесь  все ответственно относятся к соблюдению правил техники безопасности.</c:v>
                </c:pt>
              </c:strCache>
            </c:strRef>
          </c:cat>
          <c:val>
            <c:numRef>
              <c:f>'Рейтинг ОУ'!$J$3:$J$22</c:f>
              <c:numCache>
                <c:formatCode>0.00</c:formatCode>
                <c:ptCount val="20"/>
                <c:pt idx="0">
                  <c:v>32.40747944300994</c:v>
                </c:pt>
                <c:pt idx="1">
                  <c:v>31.906510551938549</c:v>
                </c:pt>
                <c:pt idx="2">
                  <c:v>31.716280886058946</c:v>
                </c:pt>
                <c:pt idx="3">
                  <c:v>31.578934981519698</c:v>
                </c:pt>
                <c:pt idx="4">
                  <c:v>31.452479283527801</c:v>
                </c:pt>
                <c:pt idx="5">
                  <c:v>31.421568298052591</c:v>
                </c:pt>
                <c:pt idx="6">
                  <c:v>31.105872025921425</c:v>
                </c:pt>
                <c:pt idx="7">
                  <c:v>31.062894160313306</c:v>
                </c:pt>
                <c:pt idx="8">
                  <c:v>31.005389207576567</c:v>
                </c:pt>
                <c:pt idx="9">
                  <c:v>31.002416377540278</c:v>
                </c:pt>
                <c:pt idx="10">
                  <c:v>30.740568530716828</c:v>
                </c:pt>
                <c:pt idx="11">
                  <c:v>30.630835628388841</c:v>
                </c:pt>
                <c:pt idx="12">
                  <c:v>30.618020564051996</c:v>
                </c:pt>
                <c:pt idx="13">
                  <c:v>30.548547844912921</c:v>
                </c:pt>
                <c:pt idx="14">
                  <c:v>30.374683390391414</c:v>
                </c:pt>
                <c:pt idx="15">
                  <c:v>30.257777706146143</c:v>
                </c:pt>
                <c:pt idx="16">
                  <c:v>30.159395643620236</c:v>
                </c:pt>
                <c:pt idx="17">
                  <c:v>30.150606827346184</c:v>
                </c:pt>
                <c:pt idx="18">
                  <c:v>30.095707073833193</c:v>
                </c:pt>
                <c:pt idx="19">
                  <c:v>30.035232621965807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DD-496A-9979-0F52E2C577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52696"/>
        <c:axId val="1586250736"/>
      </c:lineChart>
      <c:lineChart>
        <c:grouping val="standard"/>
        <c:varyColors val="0"/>
        <c:ser>
          <c:idx val="1"/>
          <c:order val="1"/>
          <c:tx>
            <c:strRef>
              <c:f>'Рейтинг ОУ'!$K$2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ОУ'!$I$3:$I$22</c:f>
              <c:strCache>
                <c:ptCount val="20"/>
                <c:pt idx="0">
                  <c:v>54. Мне    нравилось, что хорошая дисциплина в группе  помогала усваивать материал.</c:v>
                </c:pt>
                <c:pt idx="1">
                  <c:v>60. Я  удовлетворен тем,  что за время учебы я научился гораздо лучше планировать  свое время</c:v>
                </c:pt>
                <c:pt idx="2">
                  <c:v>81. Мне нравится, что  здесь я приобрел специальность,  которая обеспечит мне  уважение в обществе</c:v>
                </c:pt>
                <c:pt idx="3">
                  <c:v>35. Я удовлетворен знаниями по профессиональным дисциплинам, полученными здесь. </c:v>
                </c:pt>
                <c:pt idx="4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5">
                  <c:v>27. Я доволен, что здесь я приобрел профессиональные навыки, достаточные для самостоятельной работы.</c:v>
                </c:pt>
                <c:pt idx="6">
                  <c:v>38. Я бы рекомендовал эту образовательную организацию тем, кто хочет получить эту специальность</c:v>
                </c:pt>
                <c:pt idx="7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8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9">
                  <c:v>74. Мне нравилось, что у нас  педагоги   понимают студентов и считаются с их мнением.</c:v>
                </c:pt>
                <c:pt idx="10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11">
                  <c:v>73. Благодаря учебе я стал  гораздо лучше контролировать, и, при необходимости, поправлять  свою работу.</c:v>
                </c:pt>
                <c:pt idx="12">
                  <c:v>28. Я доволен тем, что за время обучения получил четкие представления о своих будущих  обязанностях </c:v>
                </c:pt>
                <c:pt idx="13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  <c:pt idx="14">
                  <c:v>17. Мне приятно сознавать, что за годы учебы я научился общаться с самыми разными людьми. </c:v>
                </c:pt>
                <c:pt idx="15">
                  <c:v>70. Благодаря учебе  я теперь умею выделять главное и второстепенное в своей  работе.</c:v>
                </c:pt>
                <c:pt idx="16">
                  <c:v>42. Меня так интересует моя профессия, что мне хотелось бы углубить  и расширить профессиональные знания.</c:v>
                </c:pt>
                <c:pt idx="17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8">
                  <c:v>63. Я рад, что здесь очень активно  содействуют трудоустройству выпускников.</c:v>
                </c:pt>
                <c:pt idx="19">
                  <c:v>71. Я уверен, что здесь  все ответственно относятся к соблюдению правил техники безопасности.</c:v>
                </c:pt>
              </c:strCache>
            </c:strRef>
          </c:cat>
          <c:val>
            <c:numRef>
              <c:f>'Рейтинг ОУ'!$K$3:$K$22</c:f>
              <c:numCache>
                <c:formatCode>0.00</c:formatCode>
                <c:ptCount val="20"/>
                <c:pt idx="0">
                  <c:v>4.4815950920245395</c:v>
                </c:pt>
                <c:pt idx="1">
                  <c:v>4.4539877300613497</c:v>
                </c:pt>
                <c:pt idx="2">
                  <c:v>4.4693251533742329</c:v>
                </c:pt>
                <c:pt idx="3">
                  <c:v>4.4907975460122698</c:v>
                </c:pt>
                <c:pt idx="4">
                  <c:v>4.4785276073619631</c:v>
                </c:pt>
                <c:pt idx="5">
                  <c:v>4.4892638036809815</c:v>
                </c:pt>
                <c:pt idx="6">
                  <c:v>4.507668711656442</c:v>
                </c:pt>
                <c:pt idx="7">
                  <c:v>4.4953987730061353</c:v>
                </c:pt>
                <c:pt idx="8">
                  <c:v>4.4447852760736195</c:v>
                </c:pt>
                <c:pt idx="9">
                  <c:v>4.5030674846625764</c:v>
                </c:pt>
                <c:pt idx="10">
                  <c:v>4.5</c:v>
                </c:pt>
                <c:pt idx="11">
                  <c:v>4.4831288343558287</c:v>
                </c:pt>
                <c:pt idx="12">
                  <c:v>4.5245398773006134</c:v>
                </c:pt>
                <c:pt idx="13">
                  <c:v>4.4984374999999996</c:v>
                </c:pt>
                <c:pt idx="14">
                  <c:v>4.5153374233128831</c:v>
                </c:pt>
                <c:pt idx="15">
                  <c:v>4.4570552147239262</c:v>
                </c:pt>
                <c:pt idx="16">
                  <c:v>4.4417177914110431</c:v>
                </c:pt>
                <c:pt idx="17">
                  <c:v>4.5613496932515334</c:v>
                </c:pt>
                <c:pt idx="18">
                  <c:v>4.455521472392638</c:v>
                </c:pt>
                <c:pt idx="19">
                  <c:v>4.5582822085889569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DD-496A-9979-0F52E2C57782}"/>
            </c:ext>
          </c:extLst>
        </c:ser>
        <c:ser>
          <c:idx val="2"/>
          <c:order val="2"/>
          <c:tx>
            <c:strRef>
              <c:f>'Рейтинг ОУ'!$L$2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'Рейтинг ОУ'!$I$3:$I$22</c:f>
              <c:strCache>
                <c:ptCount val="20"/>
                <c:pt idx="0">
                  <c:v>54. Мне    нравилось, что хорошая дисциплина в группе  помогала усваивать материал.</c:v>
                </c:pt>
                <c:pt idx="1">
                  <c:v>60. Я  удовлетворен тем,  что за время учебы я научился гораздо лучше планировать  свое время</c:v>
                </c:pt>
                <c:pt idx="2">
                  <c:v>81. Мне нравится, что  здесь я приобрел специальность,  которая обеспечит мне  уважение в обществе</c:v>
                </c:pt>
                <c:pt idx="3">
                  <c:v>35. Я удовлетворен знаниями по профессиональным дисциплинам, полученными здесь. </c:v>
                </c:pt>
                <c:pt idx="4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5">
                  <c:v>27. Я доволен, что здесь я приобрел профессиональные навыки, достаточные для самостоятельной работы.</c:v>
                </c:pt>
                <c:pt idx="6">
                  <c:v>38. Я бы рекомендовал эту образовательную организацию тем, кто хочет получить эту специальность</c:v>
                </c:pt>
                <c:pt idx="7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8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9">
                  <c:v>74. Мне нравилось, что у нас  педагоги   понимают студентов и считаются с их мнением.</c:v>
                </c:pt>
                <c:pt idx="10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11">
                  <c:v>73. Благодаря учебе я стал  гораздо лучше контролировать, и, при необходимости, поправлять  свою работу.</c:v>
                </c:pt>
                <c:pt idx="12">
                  <c:v>28. Я доволен тем, что за время обучения получил четкие представления о своих будущих  обязанностях </c:v>
                </c:pt>
                <c:pt idx="13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  <c:pt idx="14">
                  <c:v>17. Мне приятно сознавать, что за годы учебы я научился общаться с самыми разными людьми. </c:v>
                </c:pt>
                <c:pt idx="15">
                  <c:v>70. Благодаря учебе  я теперь умею выделять главное и второстепенное в своей  работе.</c:v>
                </c:pt>
                <c:pt idx="16">
                  <c:v>42. Меня так интересует моя профессия, что мне хотелось бы углубить  и расширить профессиональные знания.</c:v>
                </c:pt>
                <c:pt idx="17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8">
                  <c:v>63. Я рад, что здесь очень активно  содействуют трудоустройству выпускников.</c:v>
                </c:pt>
                <c:pt idx="19">
                  <c:v>71. Я уверен, что здесь  все ответственно относятся к соблюдению правил техники безопасности.</c:v>
                </c:pt>
              </c:strCache>
            </c:strRef>
          </c:cat>
          <c:val>
            <c:numRef>
              <c:f>'Рейтинг ОУ'!$L$3:$L$22</c:f>
              <c:numCache>
                <c:formatCode>0.00</c:formatCode>
                <c:ptCount val="20"/>
                <c:pt idx="0">
                  <c:v>4.477296486612647</c:v>
                </c:pt>
                <c:pt idx="1">
                  <c:v>4.477296486612647</c:v>
                </c:pt>
                <c:pt idx="2">
                  <c:v>4.477296486612647</c:v>
                </c:pt>
                <c:pt idx="3">
                  <c:v>4.477296486612647</c:v>
                </c:pt>
                <c:pt idx="4">
                  <c:v>4.477296486612647</c:v>
                </c:pt>
                <c:pt idx="5">
                  <c:v>4.477296486612647</c:v>
                </c:pt>
                <c:pt idx="6">
                  <c:v>4.477296486612647</c:v>
                </c:pt>
                <c:pt idx="7">
                  <c:v>4.477296486612647</c:v>
                </c:pt>
                <c:pt idx="8">
                  <c:v>4.477296486612647</c:v>
                </c:pt>
                <c:pt idx="9">
                  <c:v>4.477296486612647</c:v>
                </c:pt>
                <c:pt idx="10">
                  <c:v>4.477296486612647</c:v>
                </c:pt>
                <c:pt idx="11">
                  <c:v>4.477296486612647</c:v>
                </c:pt>
                <c:pt idx="12">
                  <c:v>4.477296486612647</c:v>
                </c:pt>
                <c:pt idx="13">
                  <c:v>4.477296486612647</c:v>
                </c:pt>
                <c:pt idx="14">
                  <c:v>4.477296486612647</c:v>
                </c:pt>
                <c:pt idx="15">
                  <c:v>4.477296486612647</c:v>
                </c:pt>
                <c:pt idx="16">
                  <c:v>4.477296486612647</c:v>
                </c:pt>
                <c:pt idx="17">
                  <c:v>4.477296486612647</c:v>
                </c:pt>
                <c:pt idx="18">
                  <c:v>4.477296486612647</c:v>
                </c:pt>
                <c:pt idx="19">
                  <c:v>4.477296486612647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3DD-496A-9979-0F52E2C577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51128"/>
        <c:axId val="1586251912"/>
      </c:lineChart>
      <c:catAx>
        <c:axId val="15862526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50736"/>
        <c:crosses val="autoZero"/>
        <c:auto val="1"/>
        <c:lblAlgn val="ctr"/>
        <c:lblOffset val="100"/>
        <c:noMultiLvlLbl val="0"/>
      </c:catAx>
      <c:valAx>
        <c:axId val="158625073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52696"/>
        <c:crosses val="autoZero"/>
        <c:crossBetween val="between"/>
      </c:valAx>
      <c:valAx>
        <c:axId val="158625191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51128"/>
        <c:crosses val="max"/>
        <c:crossBetween val="between"/>
      </c:valAx>
      <c:catAx>
        <c:axId val="1586251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625191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0950657779855308"/>
          <c:y val="0.89951324266284893"/>
          <c:w val="0.80828117570257674"/>
          <c:h val="3.77908325722607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 П'!$J$2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strRef>
              <c:f>'Рейтинг ОУ П'!$I$3:$I$22</c:f>
              <c:strCache>
                <c:ptCount val="20"/>
                <c:pt idx="0">
                  <c:v>54. Мне    нравилось, что хорошая дисциплина в группе  помогала усваивать материал.</c:v>
                </c:pt>
                <c:pt idx="1">
                  <c:v>60. Я  удовлетворен тем,  что за время учебы я научился гораздо лучше планировать  свое время</c:v>
                </c:pt>
                <c:pt idx="2">
                  <c:v>35. Я удовлетворен знаниями по профессиональным дисциплинам, полученными здесь. </c:v>
                </c:pt>
                <c:pt idx="3">
                  <c:v>81. Мне нравится, что  здесь я приобрел специальность,  которая обеспечит мне  уважение в обществе</c:v>
                </c:pt>
                <c:pt idx="4">
                  <c:v>27. Я доволен, что здесь я приобрел профессиональные навыки, достаточные для самостоятельной работы.</c:v>
                </c:pt>
                <c:pt idx="5">
                  <c:v>38. Я бы рекомендовал эту образовательную организацию тем, кто хочет получить эту специальность</c:v>
                </c:pt>
                <c:pt idx="6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7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8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9">
                  <c:v>63. Я рад, что здесь очень активно  содействуют трудоустройству выпускников.</c:v>
                </c:pt>
                <c:pt idx="10">
                  <c:v>74. Мне нравилось, что у нас  педагоги   понимают студентов и считаются с их мнением.</c:v>
                </c:pt>
                <c:pt idx="11">
                  <c:v>46. Я доволен, что за время обучения я почувствовал себя членом профессионального сообщества.</c:v>
                </c:pt>
                <c:pt idx="12">
                  <c:v>11. Благодаря обучению профессии/специальности я стал гораздо ответственнее относиться  к результатам своей работы. </c:v>
                </c:pt>
                <c:pt idx="13">
                  <c:v>42. Меня так интересует моя профессия, что мне хотелось бы углубить  и расширить профессиональные знания.</c:v>
                </c:pt>
                <c:pt idx="14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15">
                  <c:v>24. Я доволен  оценкой моих профессиональных умений, полученной на производственной практике. </c:v>
                </c:pt>
                <c:pt idx="16">
                  <c:v>28. Я доволен тем, что за время обучения получил четкие представления о своих будущих  обязанностях </c:v>
                </c:pt>
                <c:pt idx="17">
                  <c:v>73. Благодаря учебе я стал  гораздо лучше контролировать, и, при необходимости, поправлять  свою работу.</c:v>
                </c:pt>
                <c:pt idx="18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  <c:pt idx="19">
                  <c:v>26.  Меня радовало, что  педагогии мастера были готовы помочь (предложить  позаниматься дополнительно, посоветовать) обучающимся</c:v>
                </c:pt>
              </c:strCache>
            </c:strRef>
          </c:cat>
          <c:val>
            <c:numRef>
              <c:f>'Рейтинг ОУ П'!$J$3:$J$22</c:f>
              <c:numCache>
                <c:formatCode>0.00</c:formatCode>
                <c:ptCount val="20"/>
                <c:pt idx="0">
                  <c:v>31.430618893867834</c:v>
                </c:pt>
                <c:pt idx="1">
                  <c:v>31.161701508538119</c:v>
                </c:pt>
                <c:pt idx="2">
                  <c:v>31.008865711331502</c:v>
                </c:pt>
                <c:pt idx="3">
                  <c:v>30.817166507116859</c:v>
                </c:pt>
                <c:pt idx="4">
                  <c:v>30.600345128750487</c:v>
                </c:pt>
                <c:pt idx="5">
                  <c:v>30.586933594523043</c:v>
                </c:pt>
                <c:pt idx="6">
                  <c:v>30.509974691705342</c:v>
                </c:pt>
                <c:pt idx="7">
                  <c:v>30.386264158160355</c:v>
                </c:pt>
                <c:pt idx="8">
                  <c:v>30.300572546605402</c:v>
                </c:pt>
                <c:pt idx="9">
                  <c:v>30.292254764606561</c:v>
                </c:pt>
                <c:pt idx="10">
                  <c:v>30.211270289208748</c:v>
                </c:pt>
                <c:pt idx="11">
                  <c:v>30.059373478880737</c:v>
                </c:pt>
                <c:pt idx="12">
                  <c:v>29.932807141293772</c:v>
                </c:pt>
                <c:pt idx="13">
                  <c:v>29.84183791163656</c:v>
                </c:pt>
                <c:pt idx="14">
                  <c:v>29.836316087118984</c:v>
                </c:pt>
                <c:pt idx="15">
                  <c:v>29.642654139168176</c:v>
                </c:pt>
                <c:pt idx="16">
                  <c:v>29.641583121423693</c:v>
                </c:pt>
                <c:pt idx="17">
                  <c:v>29.612656779898277</c:v>
                </c:pt>
                <c:pt idx="18">
                  <c:v>29.610323143348822</c:v>
                </c:pt>
                <c:pt idx="19">
                  <c:v>29.566042340978495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51-4A73-A38F-99A9054C94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34664"/>
        <c:axId val="1586235056"/>
      </c:lineChart>
      <c:lineChart>
        <c:grouping val="standard"/>
        <c:varyColors val="0"/>
        <c:ser>
          <c:idx val="1"/>
          <c:order val="1"/>
          <c:tx>
            <c:strRef>
              <c:f>'Рейтинг ОУ П'!$K$2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ОУ П'!$I$3:$I$22</c:f>
              <c:strCache>
                <c:ptCount val="20"/>
                <c:pt idx="0">
                  <c:v>54. Мне    нравилось, что хорошая дисциплина в группе  помогала усваивать материал.</c:v>
                </c:pt>
                <c:pt idx="1">
                  <c:v>60. Я  удовлетворен тем,  что за время учебы я научился гораздо лучше планировать  свое время</c:v>
                </c:pt>
                <c:pt idx="2">
                  <c:v>35. Я удовлетворен знаниями по профессиональным дисциплинам, полученными здесь. </c:v>
                </c:pt>
                <c:pt idx="3">
                  <c:v>81. Мне нравится, что  здесь я приобрел специальность,  которая обеспечит мне  уважение в обществе</c:v>
                </c:pt>
                <c:pt idx="4">
                  <c:v>27. Я доволен, что здесь я приобрел профессиональные навыки, достаточные для самостоятельной работы.</c:v>
                </c:pt>
                <c:pt idx="5">
                  <c:v>38. Я бы рекомендовал эту образовательную организацию тем, кто хочет получить эту специальность</c:v>
                </c:pt>
                <c:pt idx="6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7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8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9">
                  <c:v>63. Я рад, что здесь очень активно  содействуют трудоустройству выпускников.</c:v>
                </c:pt>
                <c:pt idx="10">
                  <c:v>74. Мне нравилось, что у нас  педагоги   понимают студентов и считаются с их мнением.</c:v>
                </c:pt>
                <c:pt idx="11">
                  <c:v>46. Я доволен, что за время обучения я почувствовал себя членом профессионального сообщества.</c:v>
                </c:pt>
                <c:pt idx="12">
                  <c:v>11. Благодаря обучению профессии/специальности я стал гораздо ответственнее относиться  к результатам своей работы. </c:v>
                </c:pt>
                <c:pt idx="13">
                  <c:v>42. Меня так интересует моя профессия, что мне хотелось бы углубить  и расширить профессиональные знания.</c:v>
                </c:pt>
                <c:pt idx="14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15">
                  <c:v>24. Я доволен  оценкой моих профессиональных умений, полученной на производственной практике. </c:v>
                </c:pt>
                <c:pt idx="16">
                  <c:v>28. Я доволен тем, что за время обучения получил четкие представления о своих будущих  обязанностях </c:v>
                </c:pt>
                <c:pt idx="17">
                  <c:v>73. Благодаря учебе я стал  гораздо лучше контролировать, и, при необходимости, поправлять  свою работу.</c:v>
                </c:pt>
                <c:pt idx="18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  <c:pt idx="19">
                  <c:v>26.  Меня радовало, что  педагогии мастера были готовы помочь (предложить  позаниматься дополнительно, посоветовать) обучающимся</c:v>
                </c:pt>
              </c:strCache>
            </c:strRef>
          </c:cat>
          <c:val>
            <c:numRef>
              <c:f>'Рейтинг ОУ П'!$K$3:$K$22</c:f>
              <c:numCache>
                <c:formatCode>0.00</c:formatCode>
                <c:ptCount val="20"/>
                <c:pt idx="0">
                  <c:v>4.4446494464944646</c:v>
                </c:pt>
                <c:pt idx="1">
                  <c:v>4.4206642066420665</c:v>
                </c:pt>
                <c:pt idx="2">
                  <c:v>4.4501845018450181</c:v>
                </c:pt>
                <c:pt idx="3">
                  <c:v>4.439114391143911</c:v>
                </c:pt>
                <c:pt idx="4">
                  <c:v>4.4557195571955717</c:v>
                </c:pt>
                <c:pt idx="5">
                  <c:v>4.4833948339483394</c:v>
                </c:pt>
                <c:pt idx="6">
                  <c:v>4.4483394833948342</c:v>
                </c:pt>
                <c:pt idx="7">
                  <c:v>4.4188191881918817</c:v>
                </c:pt>
                <c:pt idx="8">
                  <c:v>4.4575645756457565</c:v>
                </c:pt>
                <c:pt idx="9">
                  <c:v>4.4317343173431736</c:v>
                </c:pt>
                <c:pt idx="10">
                  <c:v>4.4797047970479706</c:v>
                </c:pt>
                <c:pt idx="11">
                  <c:v>4.4594095940959413</c:v>
                </c:pt>
                <c:pt idx="12">
                  <c:v>4.4889298892988929</c:v>
                </c:pt>
                <c:pt idx="13">
                  <c:v>4.4095940959409594</c:v>
                </c:pt>
                <c:pt idx="14">
                  <c:v>4.4735849056603776</c:v>
                </c:pt>
                <c:pt idx="15">
                  <c:v>4.4934333958724206</c:v>
                </c:pt>
                <c:pt idx="16">
                  <c:v>4.4889298892988929</c:v>
                </c:pt>
                <c:pt idx="17">
                  <c:v>4.4464944649446494</c:v>
                </c:pt>
                <c:pt idx="18">
                  <c:v>4.4726930320150657</c:v>
                </c:pt>
                <c:pt idx="19">
                  <c:v>4.5129151291512919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651-4A73-A38F-99A9054C9402}"/>
            </c:ext>
          </c:extLst>
        </c:ser>
        <c:ser>
          <c:idx val="2"/>
          <c:order val="2"/>
          <c:tx>
            <c:strRef>
              <c:f>'Рейтинг ОУ П'!$L$2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'Рейтинг ОУ П'!$I$3:$I$22</c:f>
              <c:strCache>
                <c:ptCount val="20"/>
                <c:pt idx="0">
                  <c:v>54. Мне    нравилось, что хорошая дисциплина в группе  помогала усваивать материал.</c:v>
                </c:pt>
                <c:pt idx="1">
                  <c:v>60. Я  удовлетворен тем,  что за время учебы я научился гораздо лучше планировать  свое время</c:v>
                </c:pt>
                <c:pt idx="2">
                  <c:v>35. Я удовлетворен знаниями по профессиональным дисциплинам, полученными здесь. </c:v>
                </c:pt>
                <c:pt idx="3">
                  <c:v>81. Мне нравится, что  здесь я приобрел специальность,  которая обеспечит мне  уважение в обществе</c:v>
                </c:pt>
                <c:pt idx="4">
                  <c:v>27. Я доволен, что здесь я приобрел профессиональные навыки, достаточные для самостоятельной работы.</c:v>
                </c:pt>
                <c:pt idx="5">
                  <c:v>38. Я бы рекомендовал эту образовательную организацию тем, кто хочет получить эту специальность</c:v>
                </c:pt>
                <c:pt idx="6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7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8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9">
                  <c:v>63. Я рад, что здесь очень активно  содействуют трудоустройству выпускников.</c:v>
                </c:pt>
                <c:pt idx="10">
                  <c:v>74. Мне нравилось, что у нас  педагоги   понимают студентов и считаются с их мнением.</c:v>
                </c:pt>
                <c:pt idx="11">
                  <c:v>46. Я доволен, что за время обучения я почувствовал себя членом профессионального сообщества.</c:v>
                </c:pt>
                <c:pt idx="12">
                  <c:v>11. Благодаря обучению профессии/специальности я стал гораздо ответственнее относиться  к результатам своей работы. </c:v>
                </c:pt>
                <c:pt idx="13">
                  <c:v>42. Меня так интересует моя профессия, что мне хотелось бы углубить  и расширить профессиональные знания.</c:v>
                </c:pt>
                <c:pt idx="14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15">
                  <c:v>24. Я доволен  оценкой моих профессиональных умений, полученной на производственной практике. </c:v>
                </c:pt>
                <c:pt idx="16">
                  <c:v>28. Я доволен тем, что за время обучения получил четкие представления о своих будущих  обязанностях </c:v>
                </c:pt>
                <c:pt idx="17">
                  <c:v>73. Благодаря учебе я стал  гораздо лучше контролировать, и, при необходимости, поправлять  свою работу.</c:v>
                </c:pt>
                <c:pt idx="18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  <c:pt idx="19">
                  <c:v>26.  Меня радовало, что  педагогии мастера были готовы помочь (предложить  позаниматься дополнительно, посоветовать) обучающимся</c:v>
                </c:pt>
              </c:strCache>
            </c:strRef>
          </c:cat>
          <c:val>
            <c:numRef>
              <c:f>'Рейтинг ОУ П'!$L$3:$L$22</c:f>
              <c:numCache>
                <c:formatCode>0.00</c:formatCode>
                <c:ptCount val="20"/>
                <c:pt idx="0">
                  <c:v>4.4504155153413452</c:v>
                </c:pt>
                <c:pt idx="1">
                  <c:v>4.4504155153413452</c:v>
                </c:pt>
                <c:pt idx="2">
                  <c:v>4.4504155153413452</c:v>
                </c:pt>
                <c:pt idx="3">
                  <c:v>4.4504155153413452</c:v>
                </c:pt>
                <c:pt idx="4">
                  <c:v>4.4504155153413452</c:v>
                </c:pt>
                <c:pt idx="5">
                  <c:v>4.4504155153413452</c:v>
                </c:pt>
                <c:pt idx="6">
                  <c:v>4.4504155153413452</c:v>
                </c:pt>
                <c:pt idx="7">
                  <c:v>4.4504155153413452</c:v>
                </c:pt>
                <c:pt idx="8">
                  <c:v>4.4504155153413452</c:v>
                </c:pt>
                <c:pt idx="9">
                  <c:v>4.4504155153413452</c:v>
                </c:pt>
                <c:pt idx="10">
                  <c:v>4.4504155153413452</c:v>
                </c:pt>
                <c:pt idx="11">
                  <c:v>4.4504155153413452</c:v>
                </c:pt>
                <c:pt idx="12">
                  <c:v>4.4504155153413452</c:v>
                </c:pt>
                <c:pt idx="13">
                  <c:v>4.4504155153413452</c:v>
                </c:pt>
                <c:pt idx="14">
                  <c:v>4.4504155153413452</c:v>
                </c:pt>
                <c:pt idx="15">
                  <c:v>4.4504155153413452</c:v>
                </c:pt>
                <c:pt idx="16">
                  <c:v>4.4504155153413452</c:v>
                </c:pt>
                <c:pt idx="17">
                  <c:v>4.4504155153413452</c:v>
                </c:pt>
                <c:pt idx="18">
                  <c:v>4.4504155153413452</c:v>
                </c:pt>
                <c:pt idx="19">
                  <c:v>4.4504155153413452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651-4A73-A38F-99A9054C94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28784"/>
        <c:axId val="1586228000"/>
      </c:lineChart>
      <c:catAx>
        <c:axId val="15862346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35056"/>
        <c:crosses val="autoZero"/>
        <c:auto val="1"/>
        <c:lblAlgn val="ctr"/>
        <c:lblOffset val="100"/>
        <c:noMultiLvlLbl val="0"/>
      </c:catAx>
      <c:valAx>
        <c:axId val="158623505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34664"/>
        <c:crosses val="autoZero"/>
        <c:crossBetween val="between"/>
      </c:valAx>
      <c:valAx>
        <c:axId val="158622800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28784"/>
        <c:crosses val="max"/>
        <c:crossBetween val="between"/>
      </c:valAx>
      <c:catAx>
        <c:axId val="1586228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622800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6076145036629888"/>
          <c:y val="0.8953335143451896"/>
          <c:w val="0.68666543089483312"/>
          <c:h val="3.77908325722607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 С'!$J$2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strRef>
              <c:f>'Рейтинг ОУ С'!$I$3:$I$22</c:f>
              <c:strCache>
                <c:ptCount val="20"/>
                <c:pt idx="0">
                  <c:v>51. Чем больше я учился здесь, тем  больше мне  нравилась моя будущая специальность</c:v>
                </c:pt>
                <c:pt idx="1">
                  <c:v>54. Мне    нравилось, что хорошая дисциплина в группе  помогала усваивать материал.</c:v>
                </c:pt>
                <c:pt idx="2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3">
                  <c:v>80. Я полностью удовлетворен полученным здесь  знаниями по общеобразовательным предметам.</c:v>
                </c:pt>
                <c:pt idx="4">
                  <c:v>73. Благодаря учебе я стал  гораздо лучше контролировать, и, при необходимости, поправлять  свою работу.</c:v>
                </c:pt>
                <c:pt idx="5">
                  <c:v>27. Я доволен, что здесь я приобрел профессиональные навыки, достаточные для самостоятельной работы.</c:v>
                </c:pt>
                <c:pt idx="6">
                  <c:v>77. Я полностью удовлетворен теми знаниями по информатике, которые получил здесь.</c:v>
                </c:pt>
                <c:pt idx="7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8">
                  <c:v>28. Я доволен тем, что за время обучения получил четкие представления о своих будущих  обязанностях </c:v>
                </c:pt>
                <c:pt idx="9">
                  <c:v>70. Благодаря учебе  я теперь умею выделять главное и второстепенное в своей  работе.</c:v>
                </c:pt>
                <c:pt idx="10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11">
                  <c:v>81. Мне нравится, что  здесь я приобрел специальность,  которая обеспечит мне  уважение в обществе</c:v>
                </c:pt>
                <c:pt idx="12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  <c:pt idx="13">
                  <c:v>71. Я уверен, что здесь  все ответственно относятся к соблюдению правил техники безопасности.</c:v>
                </c:pt>
                <c:pt idx="14">
                  <c:v>74. Мне нравилось, что у нас  педагоги   понимают студентов и считаются с их мнением.</c:v>
                </c:pt>
                <c:pt idx="15">
                  <c:v>60. Я  удовлетворен тем,  что за время учебы я научился гораздо лучше планировать  свое время</c:v>
                </c:pt>
                <c:pt idx="16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17">
                  <c:v>55. Я доволен тем, что  меня научили работать в команде, эффективно общаться с коллегами и руководством</c:v>
                </c:pt>
                <c:pt idx="18">
                  <c:v>17. Мне приятно сознавать, что за годы учебы я научился общаться с самыми разными людьми. </c:v>
                </c:pt>
                <c:pt idx="19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</c:strCache>
            </c:strRef>
          </c:cat>
          <c:val>
            <c:numRef>
              <c:f>'Рейтинг ОУ С'!$J$3:$J$22</c:f>
              <c:numCache>
                <c:formatCode>0.00</c:formatCode>
                <c:ptCount val="20"/>
                <c:pt idx="0">
                  <c:v>41.982329728553907</c:v>
                </c:pt>
                <c:pt idx="1">
                  <c:v>41.1199335123708</c:v>
                </c:pt>
                <c:pt idx="2">
                  <c:v>40.933615993950475</c:v>
                </c:pt>
                <c:pt idx="3">
                  <c:v>40.852495139912264</c:v>
                </c:pt>
                <c:pt idx="4">
                  <c:v>40.179826677293967</c:v>
                </c:pt>
                <c:pt idx="5">
                  <c:v>39.987579045986855</c:v>
                </c:pt>
                <c:pt idx="6">
                  <c:v>39.976943997595889</c:v>
                </c:pt>
                <c:pt idx="7">
                  <c:v>39.540521923666688</c:v>
                </c:pt>
                <c:pt idx="8">
                  <c:v>39.512871734914071</c:v>
                </c:pt>
                <c:pt idx="9">
                  <c:v>39.507910449534599</c:v>
                </c:pt>
                <c:pt idx="10">
                  <c:v>39.245760473317382</c:v>
                </c:pt>
                <c:pt idx="11">
                  <c:v>39.106798271483612</c:v>
                </c:pt>
                <c:pt idx="12">
                  <c:v>38.976554540564969</c:v>
                </c:pt>
                <c:pt idx="13">
                  <c:v>38.108406595602737</c:v>
                </c:pt>
                <c:pt idx="14">
                  <c:v>38.020274229839927</c:v>
                </c:pt>
                <c:pt idx="15">
                  <c:v>37.748345333707746</c:v>
                </c:pt>
                <c:pt idx="16">
                  <c:v>37.606564446315822</c:v>
                </c:pt>
                <c:pt idx="17">
                  <c:v>37.454180226407644</c:v>
                </c:pt>
                <c:pt idx="18">
                  <c:v>37.432580991967669</c:v>
                </c:pt>
                <c:pt idx="19">
                  <c:v>37.185679232186303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6B-48A5-8DA2-083579E5FB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42504"/>
        <c:axId val="1586249168"/>
      </c:lineChart>
      <c:lineChart>
        <c:grouping val="standard"/>
        <c:varyColors val="0"/>
        <c:ser>
          <c:idx val="1"/>
          <c:order val="1"/>
          <c:tx>
            <c:strRef>
              <c:f>'Рейтинг ОУ С'!$K$2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ОУ С'!$I$3:$I$22</c:f>
              <c:strCache>
                <c:ptCount val="20"/>
                <c:pt idx="0">
                  <c:v>51. Чем больше я учился здесь, тем  больше мне  нравилась моя будущая специальность</c:v>
                </c:pt>
                <c:pt idx="1">
                  <c:v>54. Мне    нравилось, что хорошая дисциплина в группе  помогала усваивать материал.</c:v>
                </c:pt>
                <c:pt idx="2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3">
                  <c:v>80. Я полностью удовлетворен полученным здесь  знаниями по общеобразовательным предметам.</c:v>
                </c:pt>
                <c:pt idx="4">
                  <c:v>73. Благодаря учебе я стал  гораздо лучше контролировать, и, при необходимости, поправлять  свою работу.</c:v>
                </c:pt>
                <c:pt idx="5">
                  <c:v>27. Я доволен, что здесь я приобрел профессиональные навыки, достаточные для самостоятельной работы.</c:v>
                </c:pt>
                <c:pt idx="6">
                  <c:v>77. Я полностью удовлетворен теми знаниями по информатике, которые получил здесь.</c:v>
                </c:pt>
                <c:pt idx="7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8">
                  <c:v>28. Я доволен тем, что за время обучения получил четкие представления о своих будущих  обязанностях </c:v>
                </c:pt>
                <c:pt idx="9">
                  <c:v>70. Благодаря учебе  я теперь умею выделять главное и второстепенное в своей  работе.</c:v>
                </c:pt>
                <c:pt idx="10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11">
                  <c:v>81. Мне нравится, что  здесь я приобрел специальность,  которая обеспечит мне  уважение в обществе</c:v>
                </c:pt>
                <c:pt idx="12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  <c:pt idx="13">
                  <c:v>71. Я уверен, что здесь  все ответственно относятся к соблюдению правил техники безопасности.</c:v>
                </c:pt>
                <c:pt idx="14">
                  <c:v>74. Мне нравилось, что у нас  педагоги   понимают студентов и считаются с их мнением.</c:v>
                </c:pt>
                <c:pt idx="15">
                  <c:v>60. Я  удовлетворен тем,  что за время учебы я научился гораздо лучше планировать  свое время</c:v>
                </c:pt>
                <c:pt idx="16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17">
                  <c:v>55. Я доволен тем, что  меня научили работать в команде, эффективно общаться с коллегами и руководством</c:v>
                </c:pt>
                <c:pt idx="18">
                  <c:v>17. Мне приятно сознавать, что за годы учебы я научился общаться с самыми разными людьми. </c:v>
                </c:pt>
                <c:pt idx="19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</c:strCache>
            </c:strRef>
          </c:cat>
          <c:val>
            <c:numRef>
              <c:f>'Рейтинг ОУ С'!$K$3:$K$22</c:f>
              <c:numCache>
                <c:formatCode>0.00</c:formatCode>
                <c:ptCount val="20"/>
                <c:pt idx="0">
                  <c:v>4.6545454545454543</c:v>
                </c:pt>
                <c:pt idx="1">
                  <c:v>4.663636363636364</c:v>
                </c:pt>
                <c:pt idx="2">
                  <c:v>4.6818181818181817</c:v>
                </c:pt>
                <c:pt idx="3">
                  <c:v>4.6363636363636367</c:v>
                </c:pt>
                <c:pt idx="4">
                  <c:v>4.663636363636364</c:v>
                </c:pt>
                <c:pt idx="5">
                  <c:v>4.6545454545454543</c:v>
                </c:pt>
                <c:pt idx="6">
                  <c:v>4.5909090909090908</c:v>
                </c:pt>
                <c:pt idx="7">
                  <c:v>4.627272727272727</c:v>
                </c:pt>
                <c:pt idx="8">
                  <c:v>4.7</c:v>
                </c:pt>
                <c:pt idx="9">
                  <c:v>4.5999999999999996</c:v>
                </c:pt>
                <c:pt idx="10">
                  <c:v>4.6296296296296298</c:v>
                </c:pt>
                <c:pt idx="11">
                  <c:v>4.6181818181818182</c:v>
                </c:pt>
                <c:pt idx="12">
                  <c:v>4.6238532110091741</c:v>
                </c:pt>
                <c:pt idx="13">
                  <c:v>4.6727272727272728</c:v>
                </c:pt>
                <c:pt idx="14">
                  <c:v>4.6181818181818182</c:v>
                </c:pt>
                <c:pt idx="15">
                  <c:v>4.6181818181818182</c:v>
                </c:pt>
                <c:pt idx="16">
                  <c:v>4.6818181818181817</c:v>
                </c:pt>
                <c:pt idx="17">
                  <c:v>4.6454545454545455</c:v>
                </c:pt>
                <c:pt idx="18">
                  <c:v>4.6818181818181817</c:v>
                </c:pt>
                <c:pt idx="19">
                  <c:v>4.663636363636364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D6B-48A5-8DA2-083579E5FB57}"/>
            </c:ext>
          </c:extLst>
        </c:ser>
        <c:ser>
          <c:idx val="2"/>
          <c:order val="2"/>
          <c:tx>
            <c:strRef>
              <c:f>'Рейтинг ОУ С'!$L$2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'Рейтинг ОУ С'!$I$3:$I$22</c:f>
              <c:strCache>
                <c:ptCount val="20"/>
                <c:pt idx="0">
                  <c:v>51. Чем больше я учился здесь, тем  больше мне  нравилась моя будущая специальность</c:v>
                </c:pt>
                <c:pt idx="1">
                  <c:v>54. Мне    нравилось, что хорошая дисциплина в группе  помогала усваивать материал.</c:v>
                </c:pt>
                <c:pt idx="2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3">
                  <c:v>80. Я полностью удовлетворен полученным здесь  знаниями по общеобразовательным предметам.</c:v>
                </c:pt>
                <c:pt idx="4">
                  <c:v>73. Благодаря учебе я стал  гораздо лучше контролировать, и, при необходимости, поправлять  свою работу.</c:v>
                </c:pt>
                <c:pt idx="5">
                  <c:v>27. Я доволен, что здесь я приобрел профессиональные навыки, достаточные для самостоятельной работы.</c:v>
                </c:pt>
                <c:pt idx="6">
                  <c:v>77. Я полностью удовлетворен теми знаниями по информатике, которые получил здесь.</c:v>
                </c:pt>
                <c:pt idx="7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8">
                  <c:v>28. Я доволен тем, что за время обучения получил четкие представления о своих будущих  обязанностях </c:v>
                </c:pt>
                <c:pt idx="9">
                  <c:v>70. Благодаря учебе  я теперь умею выделять главное и второстепенное в своей  работе.</c:v>
                </c:pt>
                <c:pt idx="10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11">
                  <c:v>81. Мне нравится, что  здесь я приобрел специальность,  которая обеспечит мне  уважение в обществе</c:v>
                </c:pt>
                <c:pt idx="12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  <c:pt idx="13">
                  <c:v>71. Я уверен, что здесь  все ответственно относятся к соблюдению правил техники безопасности.</c:v>
                </c:pt>
                <c:pt idx="14">
                  <c:v>74. Мне нравилось, что у нас  педагоги   понимают студентов и считаются с их мнением.</c:v>
                </c:pt>
                <c:pt idx="15">
                  <c:v>60. Я  удовлетворен тем,  что за время учебы я научился гораздо лучше планировать  свое время</c:v>
                </c:pt>
                <c:pt idx="16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17">
                  <c:v>55. Я доволен тем, что  меня научили работать в команде, эффективно общаться с коллегами и руководством</c:v>
                </c:pt>
                <c:pt idx="18">
                  <c:v>17. Мне приятно сознавать, что за годы учебы я научился общаться с самыми разными людьми. </c:v>
                </c:pt>
                <c:pt idx="19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</c:strCache>
            </c:strRef>
          </c:cat>
          <c:val>
            <c:numRef>
              <c:f>'Рейтинг ОУ С'!$L$3:$L$22</c:f>
              <c:numCache>
                <c:formatCode>0.00</c:formatCode>
                <c:ptCount val="20"/>
                <c:pt idx="0">
                  <c:v>4.6095503684173096</c:v>
                </c:pt>
                <c:pt idx="1">
                  <c:v>4.6095503684173096</c:v>
                </c:pt>
                <c:pt idx="2">
                  <c:v>4.6095503684173096</c:v>
                </c:pt>
                <c:pt idx="3">
                  <c:v>4.6095503684173096</c:v>
                </c:pt>
                <c:pt idx="4">
                  <c:v>4.6095503684173096</c:v>
                </c:pt>
                <c:pt idx="5">
                  <c:v>4.6095503684173096</c:v>
                </c:pt>
                <c:pt idx="6">
                  <c:v>4.6095503684173096</c:v>
                </c:pt>
                <c:pt idx="7">
                  <c:v>4.6095503684173096</c:v>
                </c:pt>
                <c:pt idx="8">
                  <c:v>4.6095503684173096</c:v>
                </c:pt>
                <c:pt idx="9">
                  <c:v>4.6095503684173096</c:v>
                </c:pt>
                <c:pt idx="10">
                  <c:v>4.6095503684173096</c:v>
                </c:pt>
                <c:pt idx="11">
                  <c:v>4.6095503684173096</c:v>
                </c:pt>
                <c:pt idx="12">
                  <c:v>4.6095503684173096</c:v>
                </c:pt>
                <c:pt idx="13">
                  <c:v>4.6095503684173096</c:v>
                </c:pt>
                <c:pt idx="14">
                  <c:v>4.6095503684173096</c:v>
                </c:pt>
                <c:pt idx="15">
                  <c:v>4.6095503684173096</c:v>
                </c:pt>
                <c:pt idx="16">
                  <c:v>4.6095503684173096</c:v>
                </c:pt>
                <c:pt idx="17">
                  <c:v>4.6095503684173096</c:v>
                </c:pt>
                <c:pt idx="18">
                  <c:v>4.6095503684173096</c:v>
                </c:pt>
                <c:pt idx="19">
                  <c:v>4.6095503684173096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D6B-48A5-8DA2-083579E5FB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44072"/>
        <c:axId val="1586238192"/>
      </c:lineChart>
      <c:catAx>
        <c:axId val="15862425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49168"/>
        <c:crosses val="autoZero"/>
        <c:auto val="1"/>
        <c:lblAlgn val="ctr"/>
        <c:lblOffset val="100"/>
        <c:noMultiLvlLbl val="0"/>
      </c:catAx>
      <c:valAx>
        <c:axId val="1586249168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42504"/>
        <c:crosses val="autoZero"/>
        <c:crossBetween val="between"/>
      </c:valAx>
      <c:valAx>
        <c:axId val="158623819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44072"/>
        <c:crosses val="max"/>
        <c:crossBetween val="between"/>
      </c:valAx>
      <c:catAx>
        <c:axId val="15862440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623819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5525299510875656"/>
          <c:y val="0.89115659803258362"/>
          <c:w val="0.68676417341253293"/>
          <c:h val="3.778985625890740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2319374619805E-2"/>
          <c:y val="0.13070152416358097"/>
          <c:w val="0.60382259909818969"/>
          <c:h val="0.492031373844229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СПО!$K$13792:$O$13792</c:f>
              <c:numCache>
                <c:formatCode>0.00</c:formatCode>
                <c:ptCount val="5"/>
                <c:pt idx="0">
                  <c:v>4.565116279069767</c:v>
                </c:pt>
                <c:pt idx="1">
                  <c:v>4.4767441860465116</c:v>
                </c:pt>
                <c:pt idx="2">
                  <c:v>4.3697674418604651</c:v>
                </c:pt>
                <c:pt idx="3">
                  <c:v>4.597674418604651</c:v>
                </c:pt>
                <c:pt idx="4">
                  <c:v>4.5709302325581396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4F-4749-87E0-A3E46E3DF94D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СПО!$K$13793:$O$13793</c:f>
              <c:numCache>
                <c:formatCode>0.00</c:formatCode>
                <c:ptCount val="5"/>
                <c:pt idx="0">
                  <c:v>4.5138036809815949</c:v>
                </c:pt>
                <c:pt idx="1">
                  <c:v>4.4723926380368102</c:v>
                </c:pt>
                <c:pt idx="2">
                  <c:v>4.302147239263804</c:v>
                </c:pt>
                <c:pt idx="3">
                  <c:v>4.5582822085889569</c:v>
                </c:pt>
                <c:pt idx="4">
                  <c:v>4.5352760736196318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4F-4749-87E0-A3E46E3DF9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8992"/>
        <c:axId val="1550267424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СПО!$K$13806:$O$13806</c:f>
              <c:numCache>
                <c:formatCode>0.00</c:formatCode>
                <c:ptCount val="5"/>
                <c:pt idx="0">
                  <c:v>4.4854393097154235</c:v>
                </c:pt>
                <c:pt idx="1">
                  <c:v>4.2574462789347054</c:v>
                </c:pt>
                <c:pt idx="2">
                  <c:v>4.3844685970297848</c:v>
                </c:pt>
                <c:pt idx="3">
                  <c:v>4.5268397909234217</c:v>
                </c:pt>
                <c:pt idx="4">
                  <c:v>4.5045216958433585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4F-4749-87E0-A3E46E3DF94D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СПО!$K$13807:$O$13807</c:f>
              <c:numCache>
                <c:formatCode>0.00</c:formatCode>
                <c:ptCount val="5"/>
                <c:pt idx="0">
                  <c:v>4.4805779423509762</c:v>
                </c:pt>
                <c:pt idx="1">
                  <c:v>4.2617439918681477</c:v>
                </c:pt>
                <c:pt idx="2">
                  <c:v>4.3943222246424165</c:v>
                </c:pt>
                <c:pt idx="3">
                  <c:v>4.543672402526683</c:v>
                </c:pt>
                <c:pt idx="4">
                  <c:v>4.5440354316416176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04F-4749-87E0-A3E46E3DF9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68992"/>
        <c:axId val="1550267424"/>
      </c:lineChart>
      <c:catAx>
        <c:axId val="1550268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7424"/>
        <c:crosses val="autoZero"/>
        <c:auto val="1"/>
        <c:lblAlgn val="ctr"/>
        <c:lblOffset val="100"/>
        <c:noMultiLvlLbl val="0"/>
      </c:catAx>
      <c:valAx>
        <c:axId val="15502674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5.7547757905058051E-3"/>
              <c:y val="0.3027063524335457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89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612655604782E-2"/>
          <c:y val="0.122689104651392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СПО!$K$13808:$O$13808</c:f>
              <c:numCache>
                <c:formatCode>0.00</c:formatCode>
                <c:ptCount val="5"/>
                <c:pt idx="0">
                  <c:v>7.9676969354343541E-2</c:v>
                </c:pt>
                <c:pt idx="1">
                  <c:v>0.21929790711180619</c:v>
                </c:pt>
                <c:pt idx="2">
                  <c:v>-1.4701155169319691E-2</c:v>
                </c:pt>
                <c:pt idx="3">
                  <c:v>7.0834627681229279E-2</c:v>
                </c:pt>
                <c:pt idx="4">
                  <c:v>6.6408536714781086E-2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AB-4EAE-9134-4ED0EF76B5AC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СПО!$K$13809:$O$13809</c:f>
              <c:numCache>
                <c:formatCode>0.00</c:formatCode>
                <c:ptCount val="5"/>
                <c:pt idx="0">
                  <c:v>3.3225738630618729E-2</c:v>
                </c:pt>
                <c:pt idx="1">
                  <c:v>0.21064864616866252</c:v>
                </c:pt>
                <c:pt idx="2">
                  <c:v>-9.2174985378612462E-2</c:v>
                </c:pt>
                <c:pt idx="3">
                  <c:v>1.4609806062273911E-2</c:v>
                </c:pt>
                <c:pt idx="4">
                  <c:v>-8.7593580219857969E-3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AB-4EAE-9134-4ED0EF76B5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6248"/>
        <c:axId val="1550273696"/>
      </c:barChart>
      <c:catAx>
        <c:axId val="1550266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3696"/>
        <c:crosses val="autoZero"/>
        <c:auto val="1"/>
        <c:lblAlgn val="ctr"/>
        <c:lblOffset val="100"/>
        <c:noMultiLvlLbl val="0"/>
      </c:catAx>
      <c:valAx>
        <c:axId val="15502736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62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47751761292996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СПО!$K$13821:$O$13821</c:f>
              <c:numCache>
                <c:formatCode>0.00</c:formatCode>
                <c:ptCount val="5"/>
                <c:pt idx="0">
                  <c:v>4.5558408215661101</c:v>
                </c:pt>
                <c:pt idx="1">
                  <c:v>4.476251604621309</c:v>
                </c:pt>
                <c:pt idx="2">
                  <c:v>4.3812580231065468</c:v>
                </c:pt>
                <c:pt idx="3">
                  <c:v>4.5917843388960202</c:v>
                </c:pt>
                <c:pt idx="4">
                  <c:v>4.5609756097560972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A6-4DD9-A2E9-9EFEFB35F181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СПО!$K$13822:$O$13822</c:f>
              <c:numCache>
                <c:formatCode>0.00</c:formatCode>
                <c:ptCount val="5"/>
                <c:pt idx="0">
                  <c:v>4.4833948339483394</c:v>
                </c:pt>
                <c:pt idx="1">
                  <c:v>4.4354243542435423</c:v>
                </c:pt>
                <c:pt idx="2">
                  <c:v>4.2952029520295207</c:v>
                </c:pt>
                <c:pt idx="3">
                  <c:v>4.5350553505535052</c:v>
                </c:pt>
                <c:pt idx="4">
                  <c:v>4.5295202952029516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A6-4DD9-A2E9-9EFEFB35F1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0560"/>
        <c:axId val="155027408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СПО!$K$13834:$O$13834</c:f>
              <c:numCache>
                <c:formatCode>0.00</c:formatCode>
                <c:ptCount val="5"/>
                <c:pt idx="0">
                  <c:v>4.5486371592898225</c:v>
                </c:pt>
                <c:pt idx="1">
                  <c:v>4.3193298324581146</c:v>
                </c:pt>
                <c:pt idx="2">
                  <c:v>4.4533633408352085</c:v>
                </c:pt>
                <c:pt idx="3">
                  <c:v>4.5773943485871467</c:v>
                </c:pt>
                <c:pt idx="4">
                  <c:v>4.5593898474618655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FA6-4DD9-A2E9-9EFEFB35F181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СПО!$K$13835:$O$13835</c:f>
              <c:numCache>
                <c:formatCode>0.00</c:formatCode>
                <c:ptCount val="5"/>
                <c:pt idx="0">
                  <c:v>4.5183022681338425</c:v>
                </c:pt>
                <c:pt idx="1">
                  <c:v>4.286548394340894</c:v>
                </c:pt>
                <c:pt idx="2">
                  <c:v>4.4127554457668987</c:v>
                </c:pt>
                <c:pt idx="3">
                  <c:v>4.5578261845946555</c:v>
                </c:pt>
                <c:pt idx="4">
                  <c:v>4.5555805075230182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FA6-4DD9-A2E9-9EFEFB35F1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0560"/>
        <c:axId val="1550274088"/>
      </c:lineChart>
      <c:catAx>
        <c:axId val="155027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4088"/>
        <c:crosses val="autoZero"/>
        <c:auto val="1"/>
        <c:lblAlgn val="ctr"/>
        <c:lblOffset val="100"/>
        <c:noMultiLvlLbl val="0"/>
      </c:catAx>
      <c:valAx>
        <c:axId val="155027408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05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3939754241246161"/>
          <c:w val="0.57510731645135249"/>
          <c:h val="0.47950124655470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СПО!$K$13836:$O$13836</c:f>
              <c:numCache>
                <c:formatCode>0.00</c:formatCode>
                <c:ptCount val="5"/>
                <c:pt idx="0">
                  <c:v>7.203662276287659E-3</c:v>
                </c:pt>
                <c:pt idx="1">
                  <c:v>0.15692177216319436</c:v>
                </c:pt>
                <c:pt idx="2">
                  <c:v>-7.2105317728661689E-2</c:v>
                </c:pt>
                <c:pt idx="3">
                  <c:v>1.4389990308873557E-2</c:v>
                </c:pt>
                <c:pt idx="4">
                  <c:v>1.5857622942316851E-3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2D-485A-B2FB-A4A8F544E0F9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СПО!$K$13837:$O$13837</c:f>
              <c:numCache>
                <c:formatCode>0.00</c:formatCode>
                <c:ptCount val="5"/>
                <c:pt idx="0">
                  <c:v>-3.4907434185503128E-2</c:v>
                </c:pt>
                <c:pt idx="1">
                  <c:v>0.14887595990264835</c:v>
                </c:pt>
                <c:pt idx="2">
                  <c:v>-0.11755249373737797</c:v>
                </c:pt>
                <c:pt idx="3">
                  <c:v>-2.2770834041150323E-2</c:v>
                </c:pt>
                <c:pt idx="4">
                  <c:v>-2.6060212320066611E-2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2D-485A-B2FB-A4A8F544E0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0952"/>
        <c:axId val="1550263504"/>
      </c:barChart>
      <c:catAx>
        <c:axId val="1550270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63504"/>
        <c:crosses val="autoZero"/>
        <c:auto val="1"/>
        <c:lblAlgn val="ctr"/>
        <c:lblOffset val="100"/>
        <c:noMultiLvlLbl val="0"/>
      </c:catAx>
      <c:valAx>
        <c:axId val="15502635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09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5192887073326361"/>
          <c:w val="0.57510731645135249"/>
          <c:h val="0.475324137114439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СПО!$K$13849:$O$13849</c:f>
              <c:numCache>
                <c:formatCode>0.00</c:formatCode>
                <c:ptCount val="5"/>
                <c:pt idx="0">
                  <c:v>4.6543209876543212</c:v>
                </c:pt>
                <c:pt idx="1">
                  <c:v>4.4814814814814818</c:v>
                </c:pt>
                <c:pt idx="2">
                  <c:v>4.2592592592592595</c:v>
                </c:pt>
                <c:pt idx="3">
                  <c:v>4.6543209876543212</c:v>
                </c:pt>
                <c:pt idx="4">
                  <c:v>4.666666666666667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07-4846-955B-8B5CC628E7C4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СПО!$K$13850:$O$13850</c:f>
              <c:numCache>
                <c:formatCode>0.00</c:formatCode>
                <c:ptCount val="5"/>
                <c:pt idx="0">
                  <c:v>4.663636363636364</c:v>
                </c:pt>
                <c:pt idx="1">
                  <c:v>4.6545454545454543</c:v>
                </c:pt>
                <c:pt idx="2">
                  <c:v>4.336363636363636</c:v>
                </c:pt>
                <c:pt idx="3">
                  <c:v>4.6727272727272728</c:v>
                </c:pt>
                <c:pt idx="4">
                  <c:v>4.5636363636363635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07-4846-955B-8B5CC628E7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4480"/>
        <c:axId val="155026311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СПО!$K$13862:$O$13862</c:f>
              <c:numCache>
                <c:formatCode>0.00</c:formatCode>
                <c:ptCount val="5"/>
                <c:pt idx="0">
                  <c:v>4.4511429289123337</c:v>
                </c:pt>
                <c:pt idx="1">
                  <c:v>4.221677970359206</c:v>
                </c:pt>
                <c:pt idx="2">
                  <c:v>4.3472745541321274</c:v>
                </c:pt>
                <c:pt idx="3">
                  <c:v>4.4993720170811358</c:v>
                </c:pt>
                <c:pt idx="4">
                  <c:v>4.4743782969103236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E07-4846-955B-8B5CC628E7C4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СПО!$K$13863:$O$13863</c:f>
              <c:numCache>
                <c:formatCode>0.00</c:formatCode>
                <c:ptCount val="5"/>
                <c:pt idx="0">
                  <c:v>4.4578706727629003</c:v>
                </c:pt>
                <c:pt idx="1">
                  <c:v>4.2462442847811888</c:v>
                </c:pt>
                <c:pt idx="2">
                  <c:v>4.3810145874156321</c:v>
                </c:pt>
                <c:pt idx="3">
                  <c:v>4.535162203352928</c:v>
                </c:pt>
                <c:pt idx="4">
                  <c:v>4.537121706945352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E07-4846-955B-8B5CC628E7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4480"/>
        <c:axId val="1550263112"/>
      </c:lineChart>
      <c:catAx>
        <c:axId val="155027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3112"/>
        <c:crosses val="autoZero"/>
        <c:auto val="1"/>
        <c:lblAlgn val="ctr"/>
        <c:lblOffset val="100"/>
        <c:noMultiLvlLbl val="0"/>
      </c:catAx>
      <c:valAx>
        <c:axId val="15502631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44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80969641925549E-2"/>
          <c:y val="1.2757133975584957E-2"/>
          <c:w val="0.65195345975816488"/>
          <c:h val="0.394170924559195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'Эксперимент%'!$G$65</c:f>
              <c:strCache>
                <c:ptCount val="1"/>
                <c:pt idx="0">
                  <c:v>760817 Рыбинский колледж городской инфраструктуры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'Эксперимент%'!$G$66:$G$81</c:f>
              <c:numCache>
                <c:formatCode>0.00</c:formatCode>
                <c:ptCount val="16"/>
                <c:pt idx="0">
                  <c:v>-2.5435085918920257</c:v>
                </c:pt>
                <c:pt idx="1">
                  <c:v>-1.6273848338644452</c:v>
                </c:pt>
                <c:pt idx="2">
                  <c:v>-1.3081215204123133</c:v>
                </c:pt>
                <c:pt idx="3">
                  <c:v>-1.6558887889789617</c:v>
                </c:pt>
                <c:pt idx="4">
                  <c:v>-1.1845912786650277</c:v>
                </c:pt>
                <c:pt idx="5">
                  <c:v>-1.2299896872154925</c:v>
                </c:pt>
                <c:pt idx="6">
                  <c:v>-1.2483472934930084</c:v>
                </c:pt>
                <c:pt idx="7">
                  <c:v>-1.2723635385731407</c:v>
                </c:pt>
                <c:pt idx="8">
                  <c:v>-1.448227850548665</c:v>
                </c:pt>
                <c:pt idx="9">
                  <c:v>-1.0579497728693878</c:v>
                </c:pt>
                <c:pt idx="10">
                  <c:v>-1.0967585109457516</c:v>
                </c:pt>
                <c:pt idx="11">
                  <c:v>-1.4450565115541678</c:v>
                </c:pt>
                <c:pt idx="12">
                  <c:v>-1.1348824602472867</c:v>
                </c:pt>
                <c:pt idx="13">
                  <c:v>-1.3208728046769069</c:v>
                </c:pt>
                <c:pt idx="14">
                  <c:v>-1.3344700499244544</c:v>
                </c:pt>
                <c:pt idx="15">
                  <c:v>-1.5113366460882856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13-4EE0-90F0-A57BE159F7B8}"/>
            </c:ext>
          </c:extLst>
        </c:ser>
        <c:ser>
          <c:idx val="1"/>
          <c:order val="1"/>
          <c:tx>
            <c:strRef>
              <c:f>'Эксперимент%'!$H$65</c:f>
              <c:strCache>
                <c:ptCount val="1"/>
                <c:pt idx="0">
                  <c:v>ЯО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'Эксперимент%'!$H$66:$H$81</c:f>
              <c:numCache>
                <c:formatCode>0.00</c:formatCode>
                <c:ptCount val="16"/>
                <c:pt idx="0">
                  <c:v>-0.77651546626829537</c:v>
                </c:pt>
                <c:pt idx="1">
                  <c:v>0.27153538803367006</c:v>
                </c:pt>
                <c:pt idx="2">
                  <c:v>0.35076100039909131</c:v>
                </c:pt>
                <c:pt idx="3">
                  <c:v>-0.32401637215391937</c:v>
                </c:pt>
                <c:pt idx="4">
                  <c:v>0.44445030046652262</c:v>
                </c:pt>
                <c:pt idx="5">
                  <c:v>0.39824748662466447</c:v>
                </c:pt>
                <c:pt idx="6">
                  <c:v>0.27162577280758898</c:v>
                </c:pt>
                <c:pt idx="7">
                  <c:v>0.48403324860281494</c:v>
                </c:pt>
                <c:pt idx="8">
                  <c:v>-0.19580391522076607</c:v>
                </c:pt>
                <c:pt idx="9">
                  <c:v>0.51272615335012772</c:v>
                </c:pt>
                <c:pt idx="10">
                  <c:v>0.90058860545525188</c:v>
                </c:pt>
                <c:pt idx="11">
                  <c:v>0.14253066069421227</c:v>
                </c:pt>
                <c:pt idx="12">
                  <c:v>0.24941276701457057</c:v>
                </c:pt>
                <c:pt idx="13">
                  <c:v>0.2205825721323183</c:v>
                </c:pt>
                <c:pt idx="14">
                  <c:v>-2.1025594890819455E-2</c:v>
                </c:pt>
                <c:pt idx="15">
                  <c:v>8.6446202744074954E-2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13-4EE0-90F0-A57BE159F7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44767872"/>
        <c:axId val="1544769440"/>
      </c:barChart>
      <c:catAx>
        <c:axId val="15447678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69440"/>
        <c:crosses val="autoZero"/>
        <c:auto val="1"/>
        <c:lblAlgn val="ctr"/>
        <c:lblOffset val="100"/>
        <c:noMultiLvlLbl val="0"/>
      </c:catAx>
      <c:valAx>
        <c:axId val="15447694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67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720648404108146"/>
          <c:y val="0.78875044224487612"/>
          <c:w val="0.27161899542495777"/>
          <c:h val="0.204979965278634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37308987692327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СПО!$K$13864:$O$13864</c:f>
              <c:numCache>
                <c:formatCode>0.00</c:formatCode>
                <c:ptCount val="5"/>
                <c:pt idx="0">
                  <c:v>0.20317805874198758</c:v>
                </c:pt>
                <c:pt idx="1">
                  <c:v>0.25980351112227584</c:v>
                </c:pt>
                <c:pt idx="2">
                  <c:v>-8.8015294872867855E-2</c:v>
                </c:pt>
                <c:pt idx="3">
                  <c:v>0.15494897057318546</c:v>
                </c:pt>
                <c:pt idx="4">
                  <c:v>0.19228836975634334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43-4E65-A72D-89BD7CDC5388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СПО!$K$13865:$O$13865</c:f>
              <c:numCache>
                <c:formatCode>0.00</c:formatCode>
                <c:ptCount val="5"/>
                <c:pt idx="0">
                  <c:v>0.20576569087346375</c:v>
                </c:pt>
                <c:pt idx="1">
                  <c:v>0.40830116976426556</c:v>
                </c:pt>
                <c:pt idx="2">
                  <c:v>-4.4650951051996124E-2</c:v>
                </c:pt>
                <c:pt idx="3">
                  <c:v>0.13756506937434487</c:v>
                </c:pt>
                <c:pt idx="4">
                  <c:v>2.6514656691011496E-2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43-4E65-A72D-89BD7CDC53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2128"/>
        <c:axId val="1550268208"/>
      </c:barChart>
      <c:catAx>
        <c:axId val="155027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68208"/>
        <c:crosses val="autoZero"/>
        <c:auto val="1"/>
        <c:lblAlgn val="ctr"/>
        <c:lblOffset val="100"/>
        <c:noMultiLvlLbl val="0"/>
      </c:catAx>
      <c:valAx>
        <c:axId val="15502682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21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7908008209500129"/>
          <c:w val="0.57510731645135249"/>
          <c:h val="0.4481729257527019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СПО!$K$13822:$O$13822</c:f>
              <c:numCache>
                <c:formatCode>0.00</c:formatCode>
                <c:ptCount val="5"/>
                <c:pt idx="0">
                  <c:v>4.4833948339483394</c:v>
                </c:pt>
                <c:pt idx="1">
                  <c:v>4.4354243542435423</c:v>
                </c:pt>
                <c:pt idx="2">
                  <c:v>4.2952029520295207</c:v>
                </c:pt>
                <c:pt idx="3">
                  <c:v>4.5350553505535052</c:v>
                </c:pt>
                <c:pt idx="4">
                  <c:v>4.5295202952029516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65-44B4-819B-6A26ED003AE2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СПО!$K$13850:$O$13850</c:f>
              <c:numCache>
                <c:formatCode>0.00</c:formatCode>
                <c:ptCount val="5"/>
                <c:pt idx="0">
                  <c:v>4.663636363636364</c:v>
                </c:pt>
                <c:pt idx="1">
                  <c:v>4.6545454545454543</c:v>
                </c:pt>
                <c:pt idx="2">
                  <c:v>4.336363636363636</c:v>
                </c:pt>
                <c:pt idx="3">
                  <c:v>4.6727272727272728</c:v>
                </c:pt>
                <c:pt idx="4">
                  <c:v>4.5636363636363635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65-44B4-819B-6A26ED003A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5856"/>
        <c:axId val="1550266640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СПО!$K$13821:$O$13821</c:f>
              <c:numCache>
                <c:formatCode>0.00</c:formatCode>
                <c:ptCount val="5"/>
                <c:pt idx="0">
                  <c:v>4.5558408215661101</c:v>
                </c:pt>
                <c:pt idx="1">
                  <c:v>4.476251604621309</c:v>
                </c:pt>
                <c:pt idx="2">
                  <c:v>4.3812580231065468</c:v>
                </c:pt>
                <c:pt idx="3">
                  <c:v>4.5917843388960202</c:v>
                </c:pt>
                <c:pt idx="4">
                  <c:v>4.5609756097560972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65-44B4-819B-6A26ED003AE2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СПО!$K$13849:$O$13849</c:f>
              <c:numCache>
                <c:formatCode>0.00</c:formatCode>
                <c:ptCount val="5"/>
                <c:pt idx="0">
                  <c:v>4.6543209876543212</c:v>
                </c:pt>
                <c:pt idx="1">
                  <c:v>4.4814814814814818</c:v>
                </c:pt>
                <c:pt idx="2">
                  <c:v>4.2592592592592595</c:v>
                </c:pt>
                <c:pt idx="3">
                  <c:v>4.6543209876543212</c:v>
                </c:pt>
                <c:pt idx="4">
                  <c:v>4.666666666666667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165-44B4-819B-6A26ED003A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65856"/>
        <c:axId val="1550266640"/>
      </c:lineChart>
      <c:catAx>
        <c:axId val="155026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6640"/>
        <c:crosses val="autoZero"/>
        <c:auto val="1"/>
        <c:lblAlgn val="ctr"/>
        <c:lblOffset val="100"/>
        <c:noMultiLvlLbl val="0"/>
      </c:catAx>
      <c:valAx>
        <c:axId val="15502666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5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7699152737486762"/>
          <c:w val="0.57510731645135249"/>
          <c:h val="0.46488136351377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СПО!$K$13868:$O$13868</c:f>
              <c:numCache>
                <c:formatCode>0.00</c:formatCode>
                <c:ptCount val="5"/>
                <c:pt idx="0">
                  <c:v>9.8480166088211085E-2</c:v>
                </c:pt>
                <c:pt idx="1">
                  <c:v>5.229876860172844E-3</c:v>
                </c:pt>
                <c:pt idx="2">
                  <c:v>-0.12199876384728725</c:v>
                </c:pt>
                <c:pt idx="3">
                  <c:v>6.2536648758301006E-2</c:v>
                </c:pt>
                <c:pt idx="4">
                  <c:v>0.10569105691056979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F6-4EA3-8C59-B31B4A9FD1C5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СПО!$K$13869:$O$13869</c:f>
              <c:numCache>
                <c:formatCode>0.00</c:formatCode>
                <c:ptCount val="5"/>
                <c:pt idx="0">
                  <c:v>0.18024152968802465</c:v>
                </c:pt>
                <c:pt idx="1">
                  <c:v>0.21912110030191201</c:v>
                </c:pt>
                <c:pt idx="2">
                  <c:v>4.1160684334115238E-2</c:v>
                </c:pt>
                <c:pt idx="3">
                  <c:v>0.13767192217376767</c:v>
                </c:pt>
                <c:pt idx="4">
                  <c:v>3.4116068433411861E-2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F6-4EA3-8C59-B31B4A9FD1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7032"/>
        <c:axId val="1550272912"/>
      </c:barChart>
      <c:catAx>
        <c:axId val="1550267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2912"/>
        <c:crosses val="autoZero"/>
        <c:auto val="1"/>
        <c:lblAlgn val="ctr"/>
        <c:lblOffset val="100"/>
        <c:noMultiLvlLbl val="0"/>
      </c:catAx>
      <c:valAx>
        <c:axId val="1550272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7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01661002448401E-2"/>
          <c:y val="0.16861116044704938"/>
          <c:w val="0.54915020860887431"/>
          <c:h val="0.493911122951736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СПО!$P$13792:$S$13792</c:f>
              <c:numCache>
                <c:formatCode>0.00</c:formatCode>
                <c:ptCount val="4"/>
                <c:pt idx="0">
                  <c:v>4.4616279069767444</c:v>
                </c:pt>
                <c:pt idx="1">
                  <c:v>4.5430232558139538</c:v>
                </c:pt>
                <c:pt idx="2">
                  <c:v>4.5523255813953485</c:v>
                </c:pt>
                <c:pt idx="3">
                  <c:v>4.3965116279069765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03-4012-BC16-38F90018EB4D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СПО!$P$13793:$S$13793</c:f>
              <c:numCache>
                <c:formatCode>0.00</c:formatCode>
                <c:ptCount val="4"/>
                <c:pt idx="0">
                  <c:v>4.3481595092024543</c:v>
                </c:pt>
                <c:pt idx="1">
                  <c:v>4.5276073619631898</c:v>
                </c:pt>
                <c:pt idx="2">
                  <c:v>4.5310559006211184</c:v>
                </c:pt>
                <c:pt idx="3">
                  <c:v>4.3377926421404682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03-4012-BC16-38F90018EB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6832"/>
        <c:axId val="155027644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СПО!$P$13806:$S$13806</c:f>
              <c:numCache>
                <c:formatCode>0.00</c:formatCode>
                <c:ptCount val="4"/>
                <c:pt idx="0">
                  <c:v>4.4406371857628804</c:v>
                </c:pt>
                <c:pt idx="1">
                  <c:v>4.3968306645648383</c:v>
                </c:pt>
                <c:pt idx="2">
                  <c:v>4.3692856550236456</c:v>
                </c:pt>
                <c:pt idx="3">
                  <c:v>4.1021322492325565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003-4012-BC16-38F90018EB4D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СПО!$P$13807:$S$13807</c:f>
              <c:numCache>
                <c:formatCode>0.00</c:formatCode>
                <c:ptCount val="4"/>
                <c:pt idx="0">
                  <c:v>4.404269222391636</c:v>
                </c:pt>
                <c:pt idx="1">
                  <c:v>4.3895302403252741</c:v>
                </c:pt>
                <c:pt idx="2">
                  <c:v>4.4109609609609608</c:v>
                </c:pt>
                <c:pt idx="3">
                  <c:v>4.231822070145423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003-4012-BC16-38F90018EB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6832"/>
        <c:axId val="1550276440"/>
      </c:lineChart>
      <c:catAx>
        <c:axId val="155027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6440"/>
        <c:crosses val="autoZero"/>
        <c:auto val="1"/>
        <c:lblAlgn val="ctr"/>
        <c:lblOffset val="100"/>
        <c:noMultiLvlLbl val="0"/>
      </c:catAx>
      <c:valAx>
        <c:axId val="15502764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212687082288449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68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51928870733263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СПО!$P$13808:$S$13808</c:f>
              <c:numCache>
                <c:formatCode>0.00</c:formatCode>
                <c:ptCount val="4"/>
                <c:pt idx="0">
                  <c:v>2.0990721213864028E-2</c:v>
                </c:pt>
                <c:pt idx="1">
                  <c:v>0.14619259124911554</c:v>
                </c:pt>
                <c:pt idx="2">
                  <c:v>0.18303992637170285</c:v>
                </c:pt>
                <c:pt idx="3">
                  <c:v>0.29437937867441999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83-4246-8B5C-480B3979760B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СПО!$P$13809:$S$13809</c:f>
              <c:numCache>
                <c:formatCode>0.00</c:formatCode>
                <c:ptCount val="4"/>
                <c:pt idx="0">
                  <c:v>-5.6109713189181676E-2</c:v>
                </c:pt>
                <c:pt idx="1">
                  <c:v>0.13807712163791575</c:v>
                </c:pt>
                <c:pt idx="2">
                  <c:v>0.12009493966015761</c:v>
                </c:pt>
                <c:pt idx="3">
                  <c:v>0.10597057199504523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83-4246-8B5C-480B397976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7616"/>
        <c:axId val="1550278008"/>
      </c:barChart>
      <c:catAx>
        <c:axId val="155027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8008"/>
        <c:crosses val="autoZero"/>
        <c:auto val="1"/>
        <c:lblAlgn val="ctr"/>
        <c:lblOffset val="100"/>
        <c:noMultiLvlLbl val="0"/>
      </c:catAx>
      <c:valAx>
        <c:axId val="15502780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76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623716443339319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СПО!$P$13821:$S$13821</c:f>
              <c:numCache>
                <c:formatCode>0.00</c:formatCode>
                <c:ptCount val="4"/>
                <c:pt idx="0">
                  <c:v>4.4634146341463419</c:v>
                </c:pt>
                <c:pt idx="1">
                  <c:v>4.5365853658536581</c:v>
                </c:pt>
                <c:pt idx="2">
                  <c:v>4.54813863928113</c:v>
                </c:pt>
                <c:pt idx="3">
                  <c:v>4.4172015404364569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CA-4D6B-A243-EA7ECA221205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СПО!$P$13822:$S$13822</c:f>
              <c:numCache>
                <c:formatCode>0.00</c:formatCode>
                <c:ptCount val="4"/>
                <c:pt idx="0">
                  <c:v>4.304428044280443</c:v>
                </c:pt>
                <c:pt idx="1">
                  <c:v>4.5073800738007384</c:v>
                </c:pt>
                <c:pt idx="2">
                  <c:v>4.5243445692883899</c:v>
                </c:pt>
                <c:pt idx="3">
                  <c:v>4.3319999999999999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CA-4D6B-A243-EA7ECA2212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5656"/>
        <c:axId val="155027604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СПО!$P$13834:$S$13834</c:f>
              <c:numCache>
                <c:formatCode>0.00</c:formatCode>
                <c:ptCount val="4"/>
                <c:pt idx="0">
                  <c:v>4.4581145286321577</c:v>
                </c:pt>
                <c:pt idx="1">
                  <c:v>4.5313828457114278</c:v>
                </c:pt>
                <c:pt idx="2">
                  <c:v>4.4221055263815954</c:v>
                </c:pt>
                <c:pt idx="3">
                  <c:v>4.2200550137534387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CA-4D6B-A243-EA7ECA221205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СПО!$P$13835:$S$13835</c:f>
              <c:numCache>
                <c:formatCode>0.00</c:formatCode>
                <c:ptCount val="4"/>
                <c:pt idx="0">
                  <c:v>4.4004042218728943</c:v>
                </c:pt>
                <c:pt idx="1">
                  <c:v>4.4886593307882325</c:v>
                </c:pt>
                <c:pt idx="2">
                  <c:v>4.4593728542000459</c:v>
                </c:pt>
                <c:pt idx="3">
                  <c:v>4.3044136191677174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2CA-4D6B-A243-EA7ECA2212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5656"/>
        <c:axId val="1550276048"/>
      </c:lineChart>
      <c:catAx>
        <c:axId val="1550275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6048"/>
        <c:crosses val="autoZero"/>
        <c:auto val="1"/>
        <c:lblAlgn val="ctr"/>
        <c:lblOffset val="100"/>
        <c:noMultiLvlLbl val="0"/>
      </c:catAx>
      <c:valAx>
        <c:axId val="15502760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56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51928870733263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СПО!$P$13836:$S$13836</c:f>
              <c:numCache>
                <c:formatCode>0.00</c:formatCode>
                <c:ptCount val="4"/>
                <c:pt idx="0">
                  <c:v>5.3001055141841391E-3</c:v>
                </c:pt>
                <c:pt idx="1">
                  <c:v>5.2025201422303269E-3</c:v>
                </c:pt>
                <c:pt idx="2">
                  <c:v>0.12603311289953467</c:v>
                </c:pt>
                <c:pt idx="3">
                  <c:v>0.19714652668301813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FA-4F4D-9E6F-0A83F34CA575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СПО!$P$13837:$S$13837</c:f>
              <c:numCache>
                <c:formatCode>0.00</c:formatCode>
                <c:ptCount val="4"/>
                <c:pt idx="0">
                  <c:v>-9.5976177592451251E-2</c:v>
                </c:pt>
                <c:pt idx="1">
                  <c:v>1.8720743012505814E-2</c:v>
                </c:pt>
                <c:pt idx="2">
                  <c:v>6.4971715088343984E-2</c:v>
                </c:pt>
                <c:pt idx="3">
                  <c:v>2.7586380832282487E-2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FA-4F4D-9E6F-0A83F34CA5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7536"/>
        <c:axId val="1552986560"/>
      </c:barChart>
      <c:catAx>
        <c:axId val="155299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86560"/>
        <c:crosses val="autoZero"/>
        <c:auto val="1"/>
        <c:lblAlgn val="ctr"/>
        <c:lblOffset val="100"/>
        <c:noMultiLvlLbl val="0"/>
      </c:catAx>
      <c:valAx>
        <c:axId val="1552986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75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9873353348681E-2"/>
          <c:y val="0.15421704332916039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СПО!$P$13849:$S$13849</c:f>
              <c:numCache>
                <c:formatCode>0.00</c:formatCode>
                <c:ptCount val="4"/>
                <c:pt idx="0">
                  <c:v>4.4444444444444446</c:v>
                </c:pt>
                <c:pt idx="1">
                  <c:v>4.6049382716049383</c:v>
                </c:pt>
                <c:pt idx="2">
                  <c:v>4.5925925925925926</c:v>
                </c:pt>
                <c:pt idx="3">
                  <c:v>4.1975308641975309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B9-478E-B11D-EE3B24541882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СПО!$P$13850:$S$13850</c:f>
              <c:numCache>
                <c:formatCode>0.00</c:formatCode>
                <c:ptCount val="4"/>
                <c:pt idx="0">
                  <c:v>4.5636363636363635</c:v>
                </c:pt>
                <c:pt idx="1">
                  <c:v>4.627272727272727</c:v>
                </c:pt>
                <c:pt idx="2">
                  <c:v>4.5636363636363635</c:v>
                </c:pt>
                <c:pt idx="3">
                  <c:v>4.3673469387755102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B9-478E-B11D-EE3B245418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9696"/>
        <c:axId val="1552996360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СПО!$P$13862:$S$13862</c:f>
              <c:numCache>
                <c:formatCode>0.00</c:formatCode>
                <c:ptCount val="4"/>
                <c:pt idx="0">
                  <c:v>4.4294147199196185</c:v>
                </c:pt>
                <c:pt idx="1">
                  <c:v>4.325923134890731</c:v>
                </c:pt>
                <c:pt idx="2">
                  <c:v>4.3388595830193415</c:v>
                </c:pt>
                <c:pt idx="3">
                  <c:v>4.0369253956292388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B9-478E-B11D-EE3B24541882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СПО!$P$13863:$S$13863</c:f>
              <c:numCache>
                <c:formatCode>0.00</c:formatCode>
                <c:ptCount val="4"/>
                <c:pt idx="0">
                  <c:v>4.4039843239712608</c:v>
                </c:pt>
                <c:pt idx="1">
                  <c:v>4.3361637274112779</c:v>
                </c:pt>
                <c:pt idx="2">
                  <c:v>4.3831330763999095</c:v>
                </c:pt>
                <c:pt idx="3">
                  <c:v>4.1905137301274475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8B9-478E-B11D-EE3B245418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89696"/>
        <c:axId val="1552996360"/>
      </c:lineChart>
      <c:catAx>
        <c:axId val="155298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6360"/>
        <c:crosses val="autoZero"/>
        <c:auto val="1"/>
        <c:lblAlgn val="ctr"/>
        <c:lblOffset val="100"/>
        <c:noMultiLvlLbl val="0"/>
      </c:catAx>
      <c:valAx>
        <c:axId val="155299636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96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43574651852728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СПО!$P$13864:$S$13864</c:f>
              <c:numCache>
                <c:formatCode>0.00</c:formatCode>
                <c:ptCount val="4"/>
                <c:pt idx="0">
                  <c:v>1.5029724524826094E-2</c:v>
                </c:pt>
                <c:pt idx="1">
                  <c:v>0.2790151367142073</c:v>
                </c:pt>
                <c:pt idx="2">
                  <c:v>0.25373300957325107</c:v>
                </c:pt>
                <c:pt idx="3">
                  <c:v>0.16060546856829205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C1-473B-BFF9-FEFF218449EC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СПО!$P$13865:$S$13865</c:f>
              <c:numCache>
                <c:formatCode>0.00</c:formatCode>
                <c:ptCount val="4"/>
                <c:pt idx="0">
                  <c:v>0.15965203966510266</c:v>
                </c:pt>
                <c:pt idx="1">
                  <c:v>0.29110899986144911</c:v>
                </c:pt>
                <c:pt idx="2">
                  <c:v>0.18050328723645404</c:v>
                </c:pt>
                <c:pt idx="3">
                  <c:v>0.17683320864806262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C1-473B-BFF9-FEFF218449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1264"/>
        <c:axId val="1552990088"/>
      </c:barChart>
      <c:catAx>
        <c:axId val="155299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0088"/>
        <c:crosses val="autoZero"/>
        <c:auto val="1"/>
        <c:lblAlgn val="ctr"/>
        <c:lblOffset val="100"/>
        <c:noMultiLvlLbl val="0"/>
      </c:catAx>
      <c:valAx>
        <c:axId val="15529900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12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72814417934600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СПО!$P$13822:$S$13822</c:f>
              <c:numCache>
                <c:formatCode>0.00</c:formatCode>
                <c:ptCount val="4"/>
                <c:pt idx="0">
                  <c:v>4.304428044280443</c:v>
                </c:pt>
                <c:pt idx="1">
                  <c:v>4.5073800738007384</c:v>
                </c:pt>
                <c:pt idx="2">
                  <c:v>4.5243445692883899</c:v>
                </c:pt>
                <c:pt idx="3">
                  <c:v>4.3319999999999999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64-4A4C-9192-FE639ACF3C62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СПО!$P$13850:$S$13850</c:f>
              <c:numCache>
                <c:formatCode>0.00</c:formatCode>
                <c:ptCount val="4"/>
                <c:pt idx="0">
                  <c:v>4.5636363636363635</c:v>
                </c:pt>
                <c:pt idx="1">
                  <c:v>4.627272727272727</c:v>
                </c:pt>
                <c:pt idx="2">
                  <c:v>4.5636363636363635</c:v>
                </c:pt>
                <c:pt idx="3">
                  <c:v>4.3673469387755102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64-4A4C-9192-FE639ACF3C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4008"/>
        <c:axId val="1552998320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СПО!$P$13821:$S$13821</c:f>
              <c:numCache>
                <c:formatCode>0.00</c:formatCode>
                <c:ptCount val="4"/>
                <c:pt idx="0">
                  <c:v>4.4634146341463419</c:v>
                </c:pt>
                <c:pt idx="1">
                  <c:v>4.5365853658536581</c:v>
                </c:pt>
                <c:pt idx="2">
                  <c:v>4.54813863928113</c:v>
                </c:pt>
                <c:pt idx="3">
                  <c:v>4.4172015404364569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B64-4A4C-9192-FE639ACF3C62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СПО!$P$13849:$S$13849</c:f>
              <c:numCache>
                <c:formatCode>0.00</c:formatCode>
                <c:ptCount val="4"/>
                <c:pt idx="0">
                  <c:v>4.4444444444444446</c:v>
                </c:pt>
                <c:pt idx="1">
                  <c:v>4.6049382716049383</c:v>
                </c:pt>
                <c:pt idx="2">
                  <c:v>4.5925925925925926</c:v>
                </c:pt>
                <c:pt idx="3">
                  <c:v>4.1975308641975309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B64-4A4C-9192-FE639ACF3C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4008"/>
        <c:axId val="1552998320"/>
      </c:lineChart>
      <c:catAx>
        <c:axId val="1552994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8320"/>
        <c:crosses val="autoZero"/>
        <c:auto val="1"/>
        <c:lblAlgn val="ctr"/>
        <c:lblOffset val="100"/>
        <c:noMultiLvlLbl val="0"/>
      </c:catAx>
      <c:valAx>
        <c:axId val="15529983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40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 П'!$E$65</c:f>
              <c:strCache>
                <c:ptCount val="1"/>
                <c:pt idx="0">
                  <c:v>Удовлетворенность Профессия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П'!$E$66:$E$81</c:f>
              <c:numCache>
                <c:formatCode>0.00</c:formatCode>
                <c:ptCount val="16"/>
                <c:pt idx="0">
                  <c:v>7.4490354309094814E-2</c:v>
                </c:pt>
                <c:pt idx="1">
                  <c:v>-1.8081842120904332E-2</c:v>
                </c:pt>
                <c:pt idx="2">
                  <c:v>-0.17942195589886414</c:v>
                </c:pt>
                <c:pt idx="3">
                  <c:v>6.1265754819098482E-2</c:v>
                </c:pt>
                <c:pt idx="4">
                  <c:v>-3.9417529298077326E-2</c:v>
                </c:pt>
                <c:pt idx="5">
                  <c:v>4.1693347573907046E-2</c:v>
                </c:pt>
                <c:pt idx="6">
                  <c:v>-0.13313585768387126</c:v>
                </c:pt>
                <c:pt idx="7">
                  <c:v>0.1321496080854779</c:v>
                </c:pt>
                <c:pt idx="8">
                  <c:v>6.6933440314812007E-2</c:v>
                </c:pt>
                <c:pt idx="9">
                  <c:v>-0.24025511355285531</c:v>
                </c:pt>
                <c:pt idx="10">
                  <c:v>-0.19264655538886238</c:v>
                </c:pt>
                <c:pt idx="11">
                  <c:v>4.5956508666422424E-2</c:v>
                </c:pt>
                <c:pt idx="12">
                  <c:v>-5.6622103491728082E-2</c:v>
                </c:pt>
                <c:pt idx="13">
                  <c:v>-9.9016390999677753E-2</c:v>
                </c:pt>
                <c:pt idx="14">
                  <c:v>-0.37831993222844768</c:v>
                </c:pt>
                <c:pt idx="15">
                  <c:v>5.6504899002679708E-2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5D-474A-B555-EB155A2DFC8C}"/>
            </c:ext>
          </c:extLst>
        </c:ser>
        <c:ser>
          <c:idx val="1"/>
          <c:order val="1"/>
          <c:tx>
            <c:strRef>
              <c:f>'Эксперимент% П'!$F$65</c:f>
              <c:strCache>
                <c:ptCount val="1"/>
                <c:pt idx="0">
                  <c:v>Запрос Профессия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П'!$F$66:$F$81</c:f>
              <c:numCache>
                <c:formatCode>0.00</c:formatCode>
                <c:ptCount val="16"/>
                <c:pt idx="0">
                  <c:v>-2.3202110158493525</c:v>
                </c:pt>
                <c:pt idx="1">
                  <c:v>-1.560787378768973</c:v>
                </c:pt>
                <c:pt idx="2">
                  <c:v>-1.529663459216499</c:v>
                </c:pt>
                <c:pt idx="3">
                  <c:v>-1.5483378109479824</c:v>
                </c:pt>
                <c:pt idx="4">
                  <c:v>-1.2433233993337314</c:v>
                </c:pt>
                <c:pt idx="5">
                  <c:v>-1.1935251280497727</c:v>
                </c:pt>
                <c:pt idx="6">
                  <c:v>-1.4238421327380844</c:v>
                </c:pt>
                <c:pt idx="7">
                  <c:v>-1.0565798820188841</c:v>
                </c:pt>
                <c:pt idx="8">
                  <c:v>-1.3366951579911559</c:v>
                </c:pt>
                <c:pt idx="9">
                  <c:v>-1.3740438614541255</c:v>
                </c:pt>
                <c:pt idx="10">
                  <c:v>-1.2308738315127425</c:v>
                </c:pt>
                <c:pt idx="11">
                  <c:v>-1.38026864536462</c:v>
                </c:pt>
                <c:pt idx="12">
                  <c:v>-1.1935251280497727</c:v>
                </c:pt>
                <c:pt idx="13">
                  <c:v>-1.3989429970961049</c:v>
                </c:pt>
                <c:pt idx="14">
                  <c:v>-1.7288565443523354</c:v>
                </c:pt>
                <c:pt idx="15">
                  <c:v>-1.3740438614541255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5D-474A-B555-EB155A2DFC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4728920"/>
        <c:axId val="1544729704"/>
      </c:radarChart>
      <c:catAx>
        <c:axId val="15447289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9704"/>
        <c:crosses val="autoZero"/>
        <c:auto val="1"/>
        <c:lblAlgn val="ctr"/>
        <c:lblOffset val="100"/>
        <c:noMultiLvlLbl val="0"/>
      </c:catAx>
      <c:valAx>
        <c:axId val="154472970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8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34067777112406"/>
          <c:y val="4.273859706930571E-3"/>
          <c:w val="0.29237510173232545"/>
          <c:h val="7.1567485390166469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832571915352686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СПО!$P$13868:$S$13868</c:f>
              <c:numCache>
                <c:formatCode>0.00</c:formatCode>
                <c:ptCount val="4"/>
                <c:pt idx="0">
                  <c:v>-1.8970189701897233E-2</c:v>
                </c:pt>
                <c:pt idx="1">
                  <c:v>6.8352905751280169E-2</c:v>
                </c:pt>
                <c:pt idx="2">
                  <c:v>4.4453953311462513E-2</c:v>
                </c:pt>
                <c:pt idx="3">
                  <c:v>-0.219670676238926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4A-4847-9EDC-6F9DC3CA764B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СПО!$P$13869:$S$13869</c:f>
              <c:numCache>
                <c:formatCode>0.00</c:formatCode>
                <c:ptCount val="4"/>
                <c:pt idx="0">
                  <c:v>0.25920831935592048</c:v>
                </c:pt>
                <c:pt idx="1">
                  <c:v>0.11989265347198863</c:v>
                </c:pt>
                <c:pt idx="2">
                  <c:v>3.9291794347973585E-2</c:v>
                </c:pt>
                <c:pt idx="3">
                  <c:v>3.5346938775510317E-2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4A-4847-9EDC-6F9DC3CA76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1656"/>
        <c:axId val="1552997144"/>
      </c:barChart>
      <c:catAx>
        <c:axId val="1552991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7144"/>
        <c:crosses val="autoZero"/>
        <c:auto val="1"/>
        <c:lblAlgn val="ctr"/>
        <c:lblOffset val="100"/>
        <c:noMultiLvlLbl val="0"/>
      </c:catAx>
      <c:valAx>
        <c:axId val="15529971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16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5043561815212E-2"/>
          <c:y val="0.12889788462962506"/>
          <c:w val="0.57783820522946405"/>
          <c:h val="0.53368548367190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СПО!$T$13792:$W$13792</c:f>
              <c:numCache>
                <c:formatCode>0.00</c:formatCode>
                <c:ptCount val="4"/>
                <c:pt idx="0">
                  <c:v>4.5313953488372096</c:v>
                </c:pt>
                <c:pt idx="1">
                  <c:v>4.5639534883720927</c:v>
                </c:pt>
                <c:pt idx="2">
                  <c:v>4.5848837209302324</c:v>
                </c:pt>
                <c:pt idx="3">
                  <c:v>4.5069767441860469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55-4C29-BB31-49BDC3BADCFC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СПО!$T$13793:$W$13793</c:f>
              <c:numCache>
                <c:formatCode>0.00</c:formatCode>
                <c:ptCount val="4"/>
                <c:pt idx="0">
                  <c:v>4.5245398773006134</c:v>
                </c:pt>
                <c:pt idx="1">
                  <c:v>4.4953987730061353</c:v>
                </c:pt>
                <c:pt idx="2">
                  <c:v>4.5613496932515334</c:v>
                </c:pt>
                <c:pt idx="3">
                  <c:v>4.4263803680981599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55-4C29-BB31-49BDC3BAD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6168"/>
        <c:axId val="155299440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СПО!$T$13806:$W$13806</c:f>
              <c:numCache>
                <c:formatCode>0.00</c:formatCode>
                <c:ptCount val="4"/>
                <c:pt idx="0">
                  <c:v>4.4895876545258444</c:v>
                </c:pt>
                <c:pt idx="1">
                  <c:v>4.4860200779888828</c:v>
                </c:pt>
                <c:pt idx="2">
                  <c:v>4.531320003318676</c:v>
                </c:pt>
                <c:pt idx="3">
                  <c:v>4.3460549240852897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55-4C29-BB31-49BDC3BADCFC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СПО!$T$13807:$W$13807</c:f>
              <c:numCache>
                <c:formatCode>0.00</c:formatCode>
                <c:ptCount val="4"/>
                <c:pt idx="0">
                  <c:v>4.4988746097437016</c:v>
                </c:pt>
                <c:pt idx="1">
                  <c:v>4.4953169244173381</c:v>
                </c:pt>
                <c:pt idx="2">
                  <c:v>4.545414942278371</c:v>
                </c:pt>
                <c:pt idx="3">
                  <c:v>4.3668772235533293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B55-4C29-BB31-49BDC3BAD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86168"/>
        <c:axId val="1552994400"/>
      </c:lineChart>
      <c:catAx>
        <c:axId val="1552986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4400"/>
        <c:crosses val="autoZero"/>
        <c:auto val="1"/>
        <c:lblAlgn val="ctr"/>
        <c:lblOffset val="100"/>
        <c:noMultiLvlLbl val="0"/>
      </c:catAx>
      <c:valAx>
        <c:axId val="155299440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3.4208950953114234E-3"/>
              <c:y val="0.32746129144198888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61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3103020429656326"/>
          <c:w val="0.58602513989743099"/>
          <c:h val="0.50875406248200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СПО!$T$13808:$W$13808</c:f>
              <c:numCache>
                <c:formatCode>0.00</c:formatCode>
                <c:ptCount val="4"/>
                <c:pt idx="0">
                  <c:v>4.1807694311365218E-2</c:v>
                </c:pt>
                <c:pt idx="1">
                  <c:v>7.7933410383209889E-2</c:v>
                </c:pt>
                <c:pt idx="2">
                  <c:v>5.3563717611556427E-2</c:v>
                </c:pt>
                <c:pt idx="3">
                  <c:v>0.16092182010075717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B9-43B9-BEFB-6D08AA6C24A7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СПО!$T$13809:$W$13809</c:f>
              <c:numCache>
                <c:formatCode>0.00</c:formatCode>
                <c:ptCount val="4"/>
                <c:pt idx="0">
                  <c:v>2.5665267556911786E-2</c:v>
                </c:pt>
                <c:pt idx="1">
                  <c:v>8.1848588797228672E-5</c:v>
                </c:pt>
                <c:pt idx="2">
                  <c:v>1.5934750973162437E-2</c:v>
                </c:pt>
                <c:pt idx="3">
                  <c:v>5.9503144544830633E-2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B9-43B9-BEFB-6D08AA6C2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7344"/>
        <c:axId val="1552990480"/>
      </c:barChart>
      <c:catAx>
        <c:axId val="1552987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0480"/>
        <c:crosses val="autoZero"/>
        <c:auto val="1"/>
        <c:lblAlgn val="ctr"/>
        <c:lblOffset val="100"/>
        <c:noMultiLvlLbl val="0"/>
      </c:catAx>
      <c:valAx>
        <c:axId val="15529904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73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2894165658759738"/>
          <c:w val="0.57510731645135249"/>
          <c:h val="0.50875406248200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СПО!$T$13821:$W$13821</c:f>
              <c:numCache>
                <c:formatCode>0.00</c:formatCode>
                <c:ptCount val="4"/>
                <c:pt idx="0">
                  <c:v>4.523748395378691</c:v>
                </c:pt>
                <c:pt idx="1">
                  <c:v>4.5596919127086011</c:v>
                </c:pt>
                <c:pt idx="2">
                  <c:v>4.5750962772785622</c:v>
                </c:pt>
                <c:pt idx="3">
                  <c:v>4.521181001283697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46-4B92-A948-3362DEBADDC6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СПО!$T$13822:$W$13822</c:f>
              <c:numCache>
                <c:formatCode>0.00</c:formatCode>
                <c:ptCount val="4"/>
                <c:pt idx="0">
                  <c:v>4.4889298892988929</c:v>
                </c:pt>
                <c:pt idx="1">
                  <c:v>4.4575645756457565</c:v>
                </c:pt>
                <c:pt idx="2">
                  <c:v>4.5405904059040587</c:v>
                </c:pt>
                <c:pt idx="3">
                  <c:v>4.4095940959409594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46-4B92-A948-3362DEBADD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0872"/>
        <c:axId val="1552988520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СПО!$T$13834:$W$13834</c:f>
              <c:numCache>
                <c:formatCode>0.00</c:formatCode>
                <c:ptCount val="4"/>
                <c:pt idx="0">
                  <c:v>4.5638909727431862</c:v>
                </c:pt>
                <c:pt idx="1">
                  <c:v>4.5406351587896978</c:v>
                </c:pt>
                <c:pt idx="2">
                  <c:v>4.5898974743685921</c:v>
                </c:pt>
                <c:pt idx="3">
                  <c:v>4.4498624656164045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46-4B92-A948-3362DEBADDC6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СПО!$T$13835:$W$13835</c:f>
              <c:numCache>
                <c:formatCode>0.00</c:formatCode>
                <c:ptCount val="4"/>
                <c:pt idx="0">
                  <c:v>4.535593981585448</c:v>
                </c:pt>
                <c:pt idx="1">
                  <c:v>4.523691893105771</c:v>
                </c:pt>
                <c:pt idx="2">
                  <c:v>4.5686054345385134</c:v>
                </c:pt>
                <c:pt idx="3">
                  <c:v>4.4055692791376604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746-4B92-A948-3362DEBADD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0872"/>
        <c:axId val="1552988520"/>
      </c:lineChart>
      <c:catAx>
        <c:axId val="1552990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8520"/>
        <c:crosses val="autoZero"/>
        <c:auto val="1"/>
        <c:lblAlgn val="ctr"/>
        <c:lblOffset val="100"/>
        <c:noMultiLvlLbl val="0"/>
      </c:catAx>
      <c:valAx>
        <c:axId val="15529885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08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1849365224331285"/>
          <c:w val="0.58602513989743099"/>
          <c:h val="0.51711351911732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СПО!$T$13836:$W$13836</c:f>
              <c:numCache>
                <c:formatCode>0.00</c:formatCode>
                <c:ptCount val="4"/>
                <c:pt idx="0">
                  <c:v>-4.0142577364495224E-2</c:v>
                </c:pt>
                <c:pt idx="1">
                  <c:v>1.9056753918903269E-2</c:v>
                </c:pt>
                <c:pt idx="2">
                  <c:v>-1.4801197090029916E-2</c:v>
                </c:pt>
                <c:pt idx="3">
                  <c:v>7.1318535667292515E-2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8F-423F-AB46-3664B46176E2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СПО!$T$13837:$W$13837</c:f>
              <c:numCache>
                <c:formatCode>0.00</c:formatCode>
                <c:ptCount val="4"/>
                <c:pt idx="0">
                  <c:v>-4.6664092286555103E-2</c:v>
                </c:pt>
                <c:pt idx="1">
                  <c:v>-6.6127317460014545E-2</c:v>
                </c:pt>
                <c:pt idx="2">
                  <c:v>-2.8015028634454708E-2</c:v>
                </c:pt>
                <c:pt idx="3">
                  <c:v>4.024816803299025E-3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8F-423F-AB46-3664B46176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8912"/>
        <c:axId val="1552992440"/>
      </c:barChart>
      <c:catAx>
        <c:axId val="155298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2440"/>
        <c:crosses val="autoZero"/>
        <c:auto val="1"/>
        <c:lblAlgn val="ctr"/>
        <c:lblOffset val="100"/>
        <c:noMultiLvlLbl val="0"/>
      </c:catAx>
      <c:valAx>
        <c:axId val="15529924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89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2058219995227867"/>
          <c:w val="0.58602513989743099"/>
          <c:h val="0.51711351911732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СПО!$T$13849:$W$13849</c:f>
              <c:numCache>
                <c:formatCode>0.00</c:formatCode>
                <c:ptCount val="4"/>
                <c:pt idx="0">
                  <c:v>4.6049382716049383</c:v>
                </c:pt>
                <c:pt idx="1">
                  <c:v>4.6049382716049383</c:v>
                </c:pt>
                <c:pt idx="2">
                  <c:v>4.6790123456790127</c:v>
                </c:pt>
                <c:pt idx="3">
                  <c:v>4.3703703703703702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BE-41E3-9C4F-2DE0F5AC7586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СПО!$T$13850:$W$13850</c:f>
              <c:numCache>
                <c:formatCode>0.00</c:formatCode>
                <c:ptCount val="4"/>
                <c:pt idx="0">
                  <c:v>4.7</c:v>
                </c:pt>
                <c:pt idx="1">
                  <c:v>4.6818181818181817</c:v>
                </c:pt>
                <c:pt idx="2">
                  <c:v>4.663636363636364</c:v>
                </c:pt>
                <c:pt idx="3">
                  <c:v>4.5090909090909088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BE-41E3-9C4F-2DE0F5AC75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3616"/>
        <c:axId val="1552995184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ysDash"/>
              </a:ln>
            </c:spPr>
          </c:marker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СПО!$T$13862:$W$13862</c:f>
              <c:numCache>
                <c:formatCode>0.00</c:formatCode>
                <c:ptCount val="4"/>
                <c:pt idx="0">
                  <c:v>4.450263752825923</c:v>
                </c:pt>
                <c:pt idx="1">
                  <c:v>4.4557900025119315</c:v>
                </c:pt>
                <c:pt idx="2">
                  <c:v>4.5003767897513187</c:v>
                </c:pt>
                <c:pt idx="3">
                  <c:v>4.2898769153479028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BE-41E3-9C4F-2DE0F5AC7586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СПО!$T$13863:$W$13863</c:f>
              <c:numCache>
                <c:formatCode>0.00</c:formatCode>
                <c:ptCount val="4"/>
                <c:pt idx="0">
                  <c:v>4.4781188765512736</c:v>
                </c:pt>
                <c:pt idx="1">
                  <c:v>4.4790986283474856</c:v>
                </c:pt>
                <c:pt idx="2">
                  <c:v>4.5321140866536034</c:v>
                </c:pt>
                <c:pt idx="3">
                  <c:v>4.3456346614413235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2BE-41E3-9C4F-2DE0F5AC75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3616"/>
        <c:axId val="1552995184"/>
      </c:lineChart>
      <c:catAx>
        <c:axId val="155299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5184"/>
        <c:crosses val="autoZero"/>
        <c:auto val="1"/>
        <c:lblAlgn val="ctr"/>
        <c:lblOffset val="100"/>
        <c:noMultiLvlLbl val="0"/>
      </c:catAx>
      <c:valAx>
        <c:axId val="155299518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36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2476719406939336"/>
          <c:w val="0.57920153020790521"/>
          <c:h val="0.504574334164342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СПО!$T$13864:$W$13864</c:f>
              <c:numCache>
                <c:formatCode>0.00</c:formatCode>
                <c:ptCount val="4"/>
                <c:pt idx="0">
                  <c:v>0.15467451877901528</c:v>
                </c:pt>
                <c:pt idx="1">
                  <c:v>0.14914826909300682</c:v>
                </c:pt>
                <c:pt idx="2">
                  <c:v>0.17863555592769398</c:v>
                </c:pt>
                <c:pt idx="3">
                  <c:v>8.0493455022467408E-2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46-4862-8464-B9786865F2B3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СПО!$T$13865:$W$13865</c:f>
              <c:numCache>
                <c:formatCode>0.00</c:formatCode>
                <c:ptCount val="4"/>
                <c:pt idx="0">
                  <c:v>0.22188112344872657</c:v>
                </c:pt>
                <c:pt idx="1">
                  <c:v>0.20271955347069603</c:v>
                </c:pt>
                <c:pt idx="2">
                  <c:v>0.13152227698276064</c:v>
                </c:pt>
                <c:pt idx="3">
                  <c:v>0.16345624764958533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46-4862-8464-B9786865F2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9496"/>
        <c:axId val="1552999104"/>
      </c:barChart>
      <c:catAx>
        <c:axId val="1552999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9104"/>
        <c:crosses val="autoZero"/>
        <c:auto val="1"/>
        <c:lblAlgn val="ctr"/>
        <c:lblOffset val="100"/>
        <c:noMultiLvlLbl val="0"/>
      </c:catAx>
      <c:valAx>
        <c:axId val="15529991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94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72918980738693"/>
          <c:w val="0.58193097408371552"/>
          <c:h val="0.5150236549584906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СПО!$T$13822:$W$13822</c:f>
              <c:numCache>
                <c:formatCode>0.00</c:formatCode>
                <c:ptCount val="4"/>
                <c:pt idx="0">
                  <c:v>4.4889298892988929</c:v>
                </c:pt>
                <c:pt idx="1">
                  <c:v>4.4575645756457565</c:v>
                </c:pt>
                <c:pt idx="2">
                  <c:v>4.5405904059040587</c:v>
                </c:pt>
                <c:pt idx="3">
                  <c:v>4.4095940959409594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40-43D2-97D9-62D29E9154ED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СПО!$T$13850:$W$13850</c:f>
              <c:numCache>
                <c:formatCode>0.00</c:formatCode>
                <c:ptCount val="4"/>
                <c:pt idx="0">
                  <c:v>4.7</c:v>
                </c:pt>
                <c:pt idx="1">
                  <c:v>4.6818181818181817</c:v>
                </c:pt>
                <c:pt idx="2">
                  <c:v>4.663636363636364</c:v>
                </c:pt>
                <c:pt idx="3">
                  <c:v>4.5090909090909088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40-43D2-97D9-62D29E915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9888"/>
        <c:axId val="1553001064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СПО!$T$13821:$W$13821</c:f>
              <c:numCache>
                <c:formatCode>0.00</c:formatCode>
                <c:ptCount val="4"/>
                <c:pt idx="0">
                  <c:v>4.523748395378691</c:v>
                </c:pt>
                <c:pt idx="1">
                  <c:v>4.5596919127086011</c:v>
                </c:pt>
                <c:pt idx="2">
                  <c:v>4.5750962772785622</c:v>
                </c:pt>
                <c:pt idx="3">
                  <c:v>4.521181001283697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840-43D2-97D9-62D29E9154ED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СПО!$T$13849:$W$13849</c:f>
              <c:numCache>
                <c:formatCode>0.00</c:formatCode>
                <c:ptCount val="4"/>
                <c:pt idx="0">
                  <c:v>4.6049382716049383</c:v>
                </c:pt>
                <c:pt idx="1">
                  <c:v>4.6049382716049383</c:v>
                </c:pt>
                <c:pt idx="2">
                  <c:v>4.6790123456790127</c:v>
                </c:pt>
                <c:pt idx="3">
                  <c:v>4.3703703703703702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840-43D2-97D9-62D29E915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9888"/>
        <c:axId val="1553001064"/>
      </c:lineChart>
      <c:catAx>
        <c:axId val="155299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3001064"/>
        <c:crosses val="autoZero"/>
        <c:auto val="1"/>
        <c:lblAlgn val="ctr"/>
        <c:lblOffset val="100"/>
        <c:noMultiLvlLbl val="0"/>
      </c:catAx>
      <c:valAx>
        <c:axId val="155300106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98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749029726547339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СПО!$T$13868:$W$13868</c:f>
              <c:numCache>
                <c:formatCode>0.00</c:formatCode>
                <c:ptCount val="4"/>
                <c:pt idx="0">
                  <c:v>8.1189876226247293E-2</c:v>
                </c:pt>
                <c:pt idx="1">
                  <c:v>4.5246358896337213E-2</c:v>
                </c:pt>
                <c:pt idx="2">
                  <c:v>0.10391606840045053</c:v>
                </c:pt>
                <c:pt idx="3">
                  <c:v>-0.1508106309133268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28-4EE5-AF43-C0B0501F6069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СПО!$T$13869:$W$13869</c:f>
              <c:numCache>
                <c:formatCode>0.00</c:formatCode>
                <c:ptCount val="4"/>
                <c:pt idx="0">
                  <c:v>0.21107011070110726</c:v>
                </c:pt>
                <c:pt idx="1">
                  <c:v>0.22425360617242518</c:v>
                </c:pt>
                <c:pt idx="2">
                  <c:v>0.12304595773230531</c:v>
                </c:pt>
                <c:pt idx="3">
                  <c:v>9.9496813149949404E-2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28-4EE5-AF43-C0B0501F60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3000280"/>
        <c:axId val="1553001848"/>
      </c:barChart>
      <c:catAx>
        <c:axId val="1553000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3001848"/>
        <c:crosses val="autoZero"/>
        <c:auto val="1"/>
        <c:lblAlgn val="ctr"/>
        <c:lblOffset val="100"/>
        <c:noMultiLvlLbl val="0"/>
      </c:catAx>
      <c:valAx>
        <c:axId val="15530018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30002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73855817162901E-2"/>
          <c:y val="0.11854702372729725"/>
          <c:w val="0.61745838714171153"/>
          <c:h val="0.23189930206092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СПО!$X$13792:$AF$13792</c:f>
              <c:numCache>
                <c:formatCode>0.00</c:formatCode>
                <c:ptCount val="9"/>
                <c:pt idx="0">
                  <c:v>4.5779069767441865</c:v>
                </c:pt>
                <c:pt idx="1">
                  <c:v>4.4534883720930232</c:v>
                </c:pt>
                <c:pt idx="2">
                  <c:v>4.4651162790697674</c:v>
                </c:pt>
                <c:pt idx="3">
                  <c:v>4.5081395348837212</c:v>
                </c:pt>
                <c:pt idx="4">
                  <c:v>4.5604651162790697</c:v>
                </c:pt>
                <c:pt idx="5">
                  <c:v>4.536046511627907</c:v>
                </c:pt>
                <c:pt idx="6">
                  <c:v>4.5302325581395353</c:v>
                </c:pt>
                <c:pt idx="7">
                  <c:v>4.5569767441860467</c:v>
                </c:pt>
                <c:pt idx="8">
                  <c:v>4.5302325581395353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7B-4D1A-8955-B452A793E6A3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СПО!$X$13793:$AF$13793</c:f>
              <c:numCache>
                <c:formatCode>0.00</c:formatCode>
                <c:ptCount val="9"/>
                <c:pt idx="0">
                  <c:v>4.5766871165644174</c:v>
                </c:pt>
                <c:pt idx="1">
                  <c:v>4.3788343558282206</c:v>
                </c:pt>
                <c:pt idx="2">
                  <c:v>4.3987730061349692</c:v>
                </c:pt>
                <c:pt idx="3">
                  <c:v>4.5069984447900469</c:v>
                </c:pt>
                <c:pt idx="4">
                  <c:v>4.507668711656442</c:v>
                </c:pt>
                <c:pt idx="5">
                  <c:v>4.4417177914110431</c:v>
                </c:pt>
                <c:pt idx="6">
                  <c:v>4.4785276073619631</c:v>
                </c:pt>
                <c:pt idx="7">
                  <c:v>4.5168711656441713</c:v>
                </c:pt>
                <c:pt idx="8">
                  <c:v>4.4693251533742329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7B-4D1A-8955-B452A793E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8664"/>
        <c:axId val="155452984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СПО!$X$13806:$AF$13806</c:f>
              <c:numCache>
                <c:formatCode>0.00</c:formatCode>
                <c:ptCount val="9"/>
                <c:pt idx="0">
                  <c:v>4.5159711275201193</c:v>
                </c:pt>
                <c:pt idx="1">
                  <c:v>4.2872313946735252</c:v>
                </c:pt>
                <c:pt idx="2">
                  <c:v>4.3257280345142286</c:v>
                </c:pt>
                <c:pt idx="3">
                  <c:v>4.4225504023894464</c:v>
                </c:pt>
                <c:pt idx="4">
                  <c:v>4.5086700406537794</c:v>
                </c:pt>
                <c:pt idx="5">
                  <c:v>4.4145855803534388</c:v>
                </c:pt>
                <c:pt idx="6">
                  <c:v>4.4646975856633206</c:v>
                </c:pt>
                <c:pt idx="7">
                  <c:v>4.4368207085372937</c:v>
                </c:pt>
                <c:pt idx="8">
                  <c:v>4.45059321330789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7B-4D1A-8955-B452A793E6A3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СПО!$X$13807:$AF$13807</c:f>
              <c:numCache>
                <c:formatCode>0.00</c:formatCode>
                <c:ptCount val="9"/>
                <c:pt idx="0">
                  <c:v>4.5316198359108402</c:v>
                </c:pt>
                <c:pt idx="1">
                  <c:v>4.3161983591084008</c:v>
                </c:pt>
                <c:pt idx="2">
                  <c:v>4.3418282146228124</c:v>
                </c:pt>
                <c:pt idx="3">
                  <c:v>4.4513597927934789</c:v>
                </c:pt>
                <c:pt idx="4">
                  <c:v>4.5314746242648658</c:v>
                </c:pt>
                <c:pt idx="5">
                  <c:v>4.4393378348943582</c:v>
                </c:pt>
                <c:pt idx="6">
                  <c:v>4.4759311696798081</c:v>
                </c:pt>
                <c:pt idx="7">
                  <c:v>4.4503013141653964</c:v>
                </c:pt>
                <c:pt idx="8">
                  <c:v>4.4691062223190299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17B-4D1A-8955-B452A793E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8664"/>
        <c:axId val="1554529840"/>
      </c:lineChart>
      <c:catAx>
        <c:axId val="1554528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29840"/>
        <c:crosses val="autoZero"/>
        <c:auto val="1"/>
        <c:lblAlgn val="ctr"/>
        <c:lblOffset val="100"/>
        <c:noMultiLvlLbl val="0"/>
      </c:catAx>
      <c:valAx>
        <c:axId val="15545298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8.8855493779383971E-3"/>
              <c:y val="0.1746423428644701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86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80969641925549E-2"/>
          <c:y val="1.2757133975584957E-2"/>
          <c:w val="0.65058873782025972"/>
          <c:h val="0.293652757140559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 П'!$G$65</c:f>
              <c:strCache>
                <c:ptCount val="1"/>
                <c:pt idx="0">
                  <c:v>760817 Рыбинский колледж городской инфраструктуры Профессия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П'!$G$66:$G$81</c:f>
              <c:numCache>
                <c:formatCode>0.00</c:formatCode>
                <c:ptCount val="16"/>
                <c:pt idx="0">
                  <c:v>-2.3947013701584474</c:v>
                </c:pt>
                <c:pt idx="1">
                  <c:v>-1.5427055366480686</c:v>
                </c:pt>
                <c:pt idx="2">
                  <c:v>-1.3502415033176349</c:v>
                </c:pt>
                <c:pt idx="3">
                  <c:v>-1.6096035657670809</c:v>
                </c:pt>
                <c:pt idx="4">
                  <c:v>-1.203905870035654</c:v>
                </c:pt>
                <c:pt idx="5">
                  <c:v>-1.2352184756236797</c:v>
                </c:pt>
                <c:pt idx="6">
                  <c:v>-1.2907062750542131</c:v>
                </c:pt>
                <c:pt idx="7">
                  <c:v>-1.1887294901043619</c:v>
                </c:pt>
                <c:pt idx="8">
                  <c:v>-1.403628598305968</c:v>
                </c:pt>
                <c:pt idx="9">
                  <c:v>-1.1337887479012703</c:v>
                </c:pt>
                <c:pt idx="10">
                  <c:v>-1.0382272761238802</c:v>
                </c:pt>
                <c:pt idx="11">
                  <c:v>-1.4262251540310424</c:v>
                </c:pt>
                <c:pt idx="12">
                  <c:v>-1.1369030245580447</c:v>
                </c:pt>
                <c:pt idx="13">
                  <c:v>-1.2999266060964272</c:v>
                </c:pt>
                <c:pt idx="14">
                  <c:v>-1.3505366121238878</c:v>
                </c:pt>
                <c:pt idx="15">
                  <c:v>-1.4305487604568052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1F-47ED-85FD-78FF5DF0056A}"/>
            </c:ext>
          </c:extLst>
        </c:ser>
        <c:ser>
          <c:idx val="1"/>
          <c:order val="1"/>
          <c:tx>
            <c:strRef>
              <c:f>'Эксперимент% П'!$H$65</c:f>
              <c:strCache>
                <c:ptCount val="1"/>
                <c:pt idx="0">
                  <c:v>ЯО (П)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П'!$H$66:$H$81</c:f>
              <c:numCache>
                <c:formatCode>0.00</c:formatCode>
                <c:ptCount val="16"/>
                <c:pt idx="0">
                  <c:v>-1.1946157122742176</c:v>
                </c:pt>
                <c:pt idx="1">
                  <c:v>-0.30379502437467476</c:v>
                </c:pt>
                <c:pt idx="2">
                  <c:v>-0.16054661985775476</c:v>
                </c:pt>
                <c:pt idx="3">
                  <c:v>-0.71469025822290999</c:v>
                </c:pt>
                <c:pt idx="4">
                  <c:v>-0.27127986560453821</c:v>
                </c:pt>
                <c:pt idx="5">
                  <c:v>-0.28891048989575435</c:v>
                </c:pt>
                <c:pt idx="6">
                  <c:v>-0.28561133043629089</c:v>
                </c:pt>
                <c:pt idx="7">
                  <c:v>-0.19019868426731337</c:v>
                </c:pt>
                <c:pt idx="8">
                  <c:v>-0.52854694633768973</c:v>
                </c:pt>
                <c:pt idx="9">
                  <c:v>-0.15508064190086504</c:v>
                </c:pt>
                <c:pt idx="10">
                  <c:v>-1.9810581557622359E-2</c:v>
                </c:pt>
                <c:pt idx="11">
                  <c:v>-0.52828715970325646</c:v>
                </c:pt>
                <c:pt idx="12">
                  <c:v>-0.3135004115474927</c:v>
                </c:pt>
                <c:pt idx="13">
                  <c:v>-0.34435798634954329</c:v>
                </c:pt>
                <c:pt idx="14">
                  <c:v>-0.38674141276255586</c:v>
                </c:pt>
                <c:pt idx="15">
                  <c:v>-0.44790215120834775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1F-47ED-85FD-78FF5DF005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44725392"/>
        <c:axId val="1544723040"/>
      </c:barChart>
      <c:catAx>
        <c:axId val="15447253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3040"/>
        <c:crosses val="autoZero"/>
        <c:auto val="1"/>
        <c:lblAlgn val="ctr"/>
        <c:lblOffset val="100"/>
        <c:noMultiLvlLbl val="0"/>
      </c:catAx>
      <c:valAx>
        <c:axId val="15447230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53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62477131504943"/>
          <c:y val="0.79710989888019479"/>
          <c:w val="0.26777047956006522"/>
          <c:h val="0.190350916166827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9.9715002729921912E-2"/>
          <c:w val="0.602430562273082"/>
          <c:h val="0.17223965425374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СПО!$X$13808:$AF$13808</c:f>
              <c:numCache>
                <c:formatCode>0.00</c:formatCode>
                <c:ptCount val="9"/>
                <c:pt idx="0">
                  <c:v>6.1935849224067141E-2</c:v>
                </c:pt>
                <c:pt idx="1">
                  <c:v>0.16625697741949796</c:v>
                </c:pt>
                <c:pt idx="2">
                  <c:v>0.13938824455553878</c:v>
                </c:pt>
                <c:pt idx="3">
                  <c:v>8.55891324942748E-2</c:v>
                </c:pt>
                <c:pt idx="4">
                  <c:v>5.1795075625290288E-2</c:v>
                </c:pt>
                <c:pt idx="5">
                  <c:v>0.12146093127446811</c:v>
                </c:pt>
                <c:pt idx="6">
                  <c:v>6.5534972476214648E-2</c:v>
                </c:pt>
                <c:pt idx="7">
                  <c:v>0.12015603564875299</c:v>
                </c:pt>
                <c:pt idx="8">
                  <c:v>7.9639344831645253E-2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70-43E7-9437-E3A87DF9ACE8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СПО!$X$13809:$AF$13809</c:f>
              <c:numCache>
                <c:formatCode>0.00</c:formatCode>
                <c:ptCount val="9"/>
                <c:pt idx="0">
                  <c:v>4.5067280653577235E-2</c:v>
                </c:pt>
                <c:pt idx="1">
                  <c:v>6.2635996719819786E-2</c:v>
                </c:pt>
                <c:pt idx="2">
                  <c:v>5.6944791512156812E-2</c:v>
                </c:pt>
                <c:pt idx="3">
                  <c:v>5.5638651996567923E-2</c:v>
                </c:pt>
                <c:pt idx="4">
                  <c:v>-2.3805912608423796E-2</c:v>
                </c:pt>
                <c:pt idx="5">
                  <c:v>2.379956516684878E-3</c:v>
                </c:pt>
                <c:pt idx="6">
                  <c:v>2.5964376821550061E-3</c:v>
                </c:pt>
                <c:pt idx="7">
                  <c:v>6.6569851478774922E-2</c:v>
                </c:pt>
                <c:pt idx="8">
                  <c:v>2.1893105520298661E-4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70-43E7-9437-E3A87DF9AC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7288"/>
        <c:axId val="1554529056"/>
      </c:barChart>
      <c:catAx>
        <c:axId val="1554537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29056"/>
        <c:crosses val="autoZero"/>
        <c:auto val="1"/>
        <c:lblAlgn val="ctr"/>
        <c:lblOffset val="100"/>
        <c:noMultiLvlLbl val="0"/>
      </c:catAx>
      <c:valAx>
        <c:axId val="15545290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72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1224633105072392"/>
          <c:w val="0.57376553360805327"/>
          <c:h val="0.244220623737822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СПО!$X$13821:$AF$13821</c:f>
              <c:numCache>
                <c:formatCode>0.00</c:formatCode>
                <c:ptCount val="9"/>
                <c:pt idx="0">
                  <c:v>4.5686777920410782</c:v>
                </c:pt>
                <c:pt idx="1">
                  <c:v>4.4544287548138639</c:v>
                </c:pt>
                <c:pt idx="2">
                  <c:v>4.469833119383825</c:v>
                </c:pt>
                <c:pt idx="3">
                  <c:v>4.495507060333761</c:v>
                </c:pt>
                <c:pt idx="4">
                  <c:v>4.5609756097560972</c:v>
                </c:pt>
                <c:pt idx="5">
                  <c:v>4.5263157894736841</c:v>
                </c:pt>
                <c:pt idx="6">
                  <c:v>4.527599486521181</c:v>
                </c:pt>
                <c:pt idx="7">
                  <c:v>4.5507060333761231</c:v>
                </c:pt>
                <c:pt idx="8">
                  <c:v>4.5327342747111681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20-48A8-BEF7-54C8CA0304A6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СПО!$X$13822:$AF$13822</c:f>
              <c:numCache>
                <c:formatCode>0.00</c:formatCode>
                <c:ptCount val="9"/>
                <c:pt idx="0">
                  <c:v>4.5424354243542435</c:v>
                </c:pt>
                <c:pt idx="1">
                  <c:v>4.3597785977859775</c:v>
                </c:pt>
                <c:pt idx="2">
                  <c:v>4.3634686346863472</c:v>
                </c:pt>
                <c:pt idx="3">
                  <c:v>4.4934333958724206</c:v>
                </c:pt>
                <c:pt idx="4">
                  <c:v>4.4833948339483394</c:v>
                </c:pt>
                <c:pt idx="5">
                  <c:v>4.4095940959409594</c:v>
                </c:pt>
                <c:pt idx="6">
                  <c:v>4.4483394833948342</c:v>
                </c:pt>
                <c:pt idx="7">
                  <c:v>4.4944649446494465</c:v>
                </c:pt>
                <c:pt idx="8">
                  <c:v>4.439114391143911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20-48A8-BEF7-54C8CA0304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6312"/>
        <c:axId val="1554537680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СПО!$X$13834:$AF$13834</c:f>
              <c:numCache>
                <c:formatCode>0.00</c:formatCode>
                <c:ptCount val="9"/>
                <c:pt idx="0">
                  <c:v>4.5926481620405104</c:v>
                </c:pt>
                <c:pt idx="1">
                  <c:v>4.396849212303076</c:v>
                </c:pt>
                <c:pt idx="2">
                  <c:v>4.4226056514128533</c:v>
                </c:pt>
                <c:pt idx="3">
                  <c:v>4.5411352838209549</c:v>
                </c:pt>
                <c:pt idx="4">
                  <c:v>4.5648912228057013</c:v>
                </c:pt>
                <c:pt idx="5">
                  <c:v>4.4961240310077519</c:v>
                </c:pt>
                <c:pt idx="6">
                  <c:v>4.5276319079769944</c:v>
                </c:pt>
                <c:pt idx="7">
                  <c:v>4.5251312828207055</c:v>
                </c:pt>
                <c:pt idx="8">
                  <c:v>4.5246311577894476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20-48A8-BEF7-54C8CA0304A6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СПО!$X$13835:$AF$13835</c:f>
              <c:numCache>
                <c:formatCode>0.00</c:formatCode>
                <c:ptCount val="9"/>
                <c:pt idx="0">
                  <c:v>4.5942061531551763</c:v>
                </c:pt>
                <c:pt idx="1">
                  <c:v>4.3927689198293285</c:v>
                </c:pt>
                <c:pt idx="2">
                  <c:v>4.417022232203009</c:v>
                </c:pt>
                <c:pt idx="3">
                  <c:v>4.5136249141286928</c:v>
                </c:pt>
                <c:pt idx="4">
                  <c:v>4.5517628565012354</c:v>
                </c:pt>
                <c:pt idx="5">
                  <c:v>4.4769818100157197</c:v>
                </c:pt>
                <c:pt idx="6">
                  <c:v>4.5016842578037277</c:v>
                </c:pt>
                <c:pt idx="7">
                  <c:v>4.4940489557601619</c:v>
                </c:pt>
                <c:pt idx="8">
                  <c:v>4.4951717942959801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B20-48A8-BEF7-54C8CA0304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6312"/>
        <c:axId val="1554537680"/>
      </c:lineChart>
      <c:catAx>
        <c:axId val="1554526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7680"/>
        <c:crosses val="autoZero"/>
        <c:auto val="1"/>
        <c:lblAlgn val="ctr"/>
        <c:lblOffset val="100"/>
        <c:noMultiLvlLbl val="0"/>
      </c:catAx>
      <c:valAx>
        <c:axId val="15545376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63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656129286050541E-2"/>
          <c:y val="9.5537893289654577E-2"/>
          <c:w val="0.58056732466181282"/>
          <c:h val="0.170988494859195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СПО!$X$13836:$AF$13836</c:f>
              <c:numCache>
                <c:formatCode>0.00</c:formatCode>
                <c:ptCount val="9"/>
                <c:pt idx="0">
                  <c:v>-2.3970369999432251E-2</c:v>
                </c:pt>
                <c:pt idx="1">
                  <c:v>5.7579542510787896E-2</c:v>
                </c:pt>
                <c:pt idx="2">
                  <c:v>4.7227467970971659E-2</c:v>
                </c:pt>
                <c:pt idx="3">
                  <c:v>-4.5628223487193864E-2</c:v>
                </c:pt>
                <c:pt idx="4">
                  <c:v>-3.9156130496040831E-3</c:v>
                </c:pt>
                <c:pt idx="5">
                  <c:v>3.0191758465932139E-2</c:v>
                </c:pt>
                <c:pt idx="6">
                  <c:v>-3.2421455813391731E-5</c:v>
                </c:pt>
                <c:pt idx="7">
                  <c:v>2.557475055541758E-2</c:v>
                </c:pt>
                <c:pt idx="8">
                  <c:v>8.103116921720499E-3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72-41EF-BEAE-972421704C23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СПО!$X$13837:$AF$13837</c:f>
              <c:numCache>
                <c:formatCode>0.00</c:formatCode>
                <c:ptCount val="9"/>
                <c:pt idx="0">
                  <c:v>-5.1770728800932808E-2</c:v>
                </c:pt>
                <c:pt idx="1">
                  <c:v>-3.299032204335095E-2</c:v>
                </c:pt>
                <c:pt idx="2">
                  <c:v>-5.3553597516661888E-2</c:v>
                </c:pt>
                <c:pt idx="3">
                  <c:v>-2.019151825627219E-2</c:v>
                </c:pt>
                <c:pt idx="4">
                  <c:v>-6.836802255289598E-2</c:v>
                </c:pt>
                <c:pt idx="5">
                  <c:v>-6.7387714074760297E-2</c:v>
                </c:pt>
                <c:pt idx="6">
                  <c:v>-5.3344774408893514E-2</c:v>
                </c:pt>
                <c:pt idx="7">
                  <c:v>4.1598888928451316E-4</c:v>
                </c:pt>
                <c:pt idx="8">
                  <c:v>-5.6057403152069085E-2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72-41EF-BEAE-972421704C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8072"/>
        <c:axId val="1554531408"/>
      </c:barChart>
      <c:catAx>
        <c:axId val="1554538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1408"/>
        <c:crosses val="autoZero"/>
        <c:auto val="1"/>
        <c:lblAlgn val="ctr"/>
        <c:lblOffset val="100"/>
        <c:noMultiLvlLbl val="0"/>
      </c:catAx>
      <c:valAx>
        <c:axId val="15545314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80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57647232056680875"/>
          <c:h val="0.26716857761200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СПО!$X$13849:$AF$13849</c:f>
              <c:numCache>
                <c:formatCode>0.00</c:formatCode>
                <c:ptCount val="9"/>
                <c:pt idx="0">
                  <c:v>4.666666666666667</c:v>
                </c:pt>
                <c:pt idx="1">
                  <c:v>4.4444444444444446</c:v>
                </c:pt>
                <c:pt idx="2">
                  <c:v>4.4197530864197532</c:v>
                </c:pt>
                <c:pt idx="3">
                  <c:v>4.6296296296296298</c:v>
                </c:pt>
                <c:pt idx="4">
                  <c:v>4.5555555555555554</c:v>
                </c:pt>
                <c:pt idx="5">
                  <c:v>4.6296296296296298</c:v>
                </c:pt>
                <c:pt idx="6">
                  <c:v>4.5555555555555554</c:v>
                </c:pt>
                <c:pt idx="7">
                  <c:v>4.617283950617284</c:v>
                </c:pt>
                <c:pt idx="8">
                  <c:v>4.5061728395061724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FB-4B93-AB15-E48B90A8E86A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СПО!$X$13850:$AF$13850</c:f>
              <c:numCache>
                <c:formatCode>0.00</c:formatCode>
                <c:ptCount val="9"/>
                <c:pt idx="0">
                  <c:v>4.7454545454545451</c:v>
                </c:pt>
                <c:pt idx="1">
                  <c:v>4.4727272727272727</c:v>
                </c:pt>
                <c:pt idx="2">
                  <c:v>4.5727272727272723</c:v>
                </c:pt>
                <c:pt idx="3">
                  <c:v>4.5727272727272723</c:v>
                </c:pt>
                <c:pt idx="4">
                  <c:v>4.627272727272727</c:v>
                </c:pt>
                <c:pt idx="5">
                  <c:v>4.5999999999999996</c:v>
                </c:pt>
                <c:pt idx="6">
                  <c:v>4.627272727272727</c:v>
                </c:pt>
                <c:pt idx="7">
                  <c:v>4.627272727272727</c:v>
                </c:pt>
                <c:pt idx="8">
                  <c:v>4.6181818181818182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FB-4B93-AB15-E48B90A8E8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7096"/>
        <c:axId val="155453023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olid"/>
              </a:ln>
            </c:spPr>
          </c:marker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СПО!$X$13862:$AF$13862</c:f>
              <c:numCache>
                <c:formatCode>0.00</c:formatCode>
                <c:ptCount val="9"/>
                <c:pt idx="0">
                  <c:v>4.47462949007787</c:v>
                </c:pt>
                <c:pt idx="1">
                  <c:v>4.2282089927153983</c:v>
                </c:pt>
                <c:pt idx="2">
                  <c:v>4.2731725697061043</c:v>
                </c:pt>
                <c:pt idx="3">
                  <c:v>4.3597086159256468</c:v>
                </c:pt>
                <c:pt idx="4">
                  <c:v>4.4775182115046475</c:v>
                </c:pt>
                <c:pt idx="5">
                  <c:v>4.3711379050489825</c:v>
                </c:pt>
                <c:pt idx="6">
                  <c:v>4.430168299422256</c:v>
                </c:pt>
                <c:pt idx="7">
                  <c:v>4.3892238131122836</c:v>
                </c:pt>
                <c:pt idx="8">
                  <c:v>4.41057523235368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8FB-4B93-AB15-E48B90A8E86A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СПО!$X$13863:$AF$13863</c:f>
              <c:numCache>
                <c:formatCode>0.00</c:formatCode>
                <c:ptCount val="9"/>
                <c:pt idx="0">
                  <c:v>4.4976050511648165</c:v>
                </c:pt>
                <c:pt idx="1">
                  <c:v>4.2749836708033966</c:v>
                </c:pt>
                <c:pt idx="2">
                  <c:v>4.3017635532331813</c:v>
                </c:pt>
                <c:pt idx="3">
                  <c:v>4.4170045175489401</c:v>
                </c:pt>
                <c:pt idx="4">
                  <c:v>4.5192684519921622</c:v>
                </c:pt>
                <c:pt idx="5">
                  <c:v>4.4171565425647721</c:v>
                </c:pt>
                <c:pt idx="6">
                  <c:v>4.4607010668408451</c:v>
                </c:pt>
                <c:pt idx="7">
                  <c:v>4.4261920313520573</c:v>
                </c:pt>
                <c:pt idx="8">
                  <c:v>4.4538428042673637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8FB-4B93-AB15-E48B90A8E8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7096"/>
        <c:axId val="1554530232"/>
      </c:lineChart>
      <c:catAx>
        <c:axId val="1554527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0232"/>
        <c:crosses val="autoZero"/>
        <c:auto val="1"/>
        <c:lblAlgn val="ctr"/>
        <c:lblOffset val="100"/>
        <c:noMultiLvlLbl val="0"/>
      </c:catAx>
      <c:valAx>
        <c:axId val="155453023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70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9.9715002729921912E-2"/>
          <c:w val="0.60380373215018879"/>
          <c:h val="0.17109341595458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СПО!$X$13864:$AF$13864</c:f>
              <c:numCache>
                <c:formatCode>0.00</c:formatCode>
                <c:ptCount val="9"/>
                <c:pt idx="0">
                  <c:v>0.19203717658879693</c:v>
                </c:pt>
                <c:pt idx="1">
                  <c:v>0.21623545172904635</c:v>
                </c:pt>
                <c:pt idx="2">
                  <c:v>0.14658051671364891</c:v>
                </c:pt>
                <c:pt idx="3">
                  <c:v>0.26992101370398291</c:v>
                </c:pt>
                <c:pt idx="4">
                  <c:v>7.8037344050907897E-2</c:v>
                </c:pt>
                <c:pt idx="5">
                  <c:v>0.25849172458064729</c:v>
                </c:pt>
                <c:pt idx="6">
                  <c:v>0.12538725613329937</c:v>
                </c:pt>
                <c:pt idx="7">
                  <c:v>0.22806013750500043</c:v>
                </c:pt>
                <c:pt idx="8">
                  <c:v>9.5597607152492436E-2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61-42B7-B5AD-F0F9FCA95FCF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СПО!$X$13865:$AF$13865</c:f>
              <c:numCache>
                <c:formatCode>0.00</c:formatCode>
                <c:ptCount val="9"/>
                <c:pt idx="0">
                  <c:v>0.24784949428972869</c:v>
                </c:pt>
                <c:pt idx="1">
                  <c:v>0.19774360192387608</c:v>
                </c:pt>
                <c:pt idx="2">
                  <c:v>0.27096371949409104</c:v>
                </c:pt>
                <c:pt idx="3">
                  <c:v>0.15572275517833223</c:v>
                </c:pt>
                <c:pt idx="4">
                  <c:v>0.10800427528056478</c:v>
                </c:pt>
                <c:pt idx="5">
                  <c:v>0.18284345743522756</c:v>
                </c:pt>
                <c:pt idx="6">
                  <c:v>0.16657166043188187</c:v>
                </c:pt>
                <c:pt idx="7">
                  <c:v>0.20108069592066968</c:v>
                </c:pt>
                <c:pt idx="8">
                  <c:v>0.16433901391445449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61-42B7-B5AD-F0F9FCA95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1016"/>
        <c:axId val="1554534152"/>
      </c:barChart>
      <c:catAx>
        <c:axId val="1554531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4152"/>
        <c:crosses val="autoZero"/>
        <c:auto val="1"/>
        <c:lblAlgn val="ctr"/>
        <c:lblOffset val="100"/>
        <c:noMultiLvlLbl val="0"/>
      </c:catAx>
      <c:valAx>
        <c:axId val="15545341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10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104332353192694"/>
          <c:w val="0.60517109808448388"/>
          <c:h val="0.240061110782204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СПО!$X$13822:$AF$13822</c:f>
              <c:numCache>
                <c:formatCode>0.00</c:formatCode>
                <c:ptCount val="9"/>
                <c:pt idx="0">
                  <c:v>4.5424354243542435</c:v>
                </c:pt>
                <c:pt idx="1">
                  <c:v>4.3597785977859775</c:v>
                </c:pt>
                <c:pt idx="2">
                  <c:v>4.3634686346863472</c:v>
                </c:pt>
                <c:pt idx="3">
                  <c:v>4.4934333958724206</c:v>
                </c:pt>
                <c:pt idx="4">
                  <c:v>4.4833948339483394</c:v>
                </c:pt>
                <c:pt idx="5">
                  <c:v>4.4095940959409594</c:v>
                </c:pt>
                <c:pt idx="6">
                  <c:v>4.4483394833948342</c:v>
                </c:pt>
                <c:pt idx="7">
                  <c:v>4.4944649446494465</c:v>
                </c:pt>
                <c:pt idx="8">
                  <c:v>4.439114391143911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0D-4C4B-B0BD-580DEED004D1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СПО!$X$13850:$AF$13850</c:f>
              <c:numCache>
                <c:formatCode>0.00</c:formatCode>
                <c:ptCount val="9"/>
                <c:pt idx="0">
                  <c:v>4.7454545454545451</c:v>
                </c:pt>
                <c:pt idx="1">
                  <c:v>4.4727272727272727</c:v>
                </c:pt>
                <c:pt idx="2">
                  <c:v>4.5727272727272723</c:v>
                </c:pt>
                <c:pt idx="3">
                  <c:v>4.5727272727272723</c:v>
                </c:pt>
                <c:pt idx="4">
                  <c:v>4.627272727272727</c:v>
                </c:pt>
                <c:pt idx="5">
                  <c:v>4.5999999999999996</c:v>
                </c:pt>
                <c:pt idx="6">
                  <c:v>4.627272727272727</c:v>
                </c:pt>
                <c:pt idx="7">
                  <c:v>4.627272727272727</c:v>
                </c:pt>
                <c:pt idx="8">
                  <c:v>4.6181818181818182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0D-4C4B-B0BD-580DEED00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5328"/>
        <c:axId val="1554529448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СПО!$X$13821:$AF$13821</c:f>
              <c:numCache>
                <c:formatCode>0.00</c:formatCode>
                <c:ptCount val="9"/>
                <c:pt idx="0">
                  <c:v>4.5686777920410782</c:v>
                </c:pt>
                <c:pt idx="1">
                  <c:v>4.4544287548138639</c:v>
                </c:pt>
                <c:pt idx="2">
                  <c:v>4.469833119383825</c:v>
                </c:pt>
                <c:pt idx="3">
                  <c:v>4.495507060333761</c:v>
                </c:pt>
                <c:pt idx="4">
                  <c:v>4.5609756097560972</c:v>
                </c:pt>
                <c:pt idx="5">
                  <c:v>4.5263157894736841</c:v>
                </c:pt>
                <c:pt idx="6">
                  <c:v>4.527599486521181</c:v>
                </c:pt>
                <c:pt idx="7">
                  <c:v>4.5507060333761231</c:v>
                </c:pt>
                <c:pt idx="8">
                  <c:v>4.5327342747111681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F0D-4C4B-B0BD-580DEED004D1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СПО!$X$13849:$AF$13849</c:f>
              <c:numCache>
                <c:formatCode>0.00</c:formatCode>
                <c:ptCount val="9"/>
                <c:pt idx="0">
                  <c:v>4.666666666666667</c:v>
                </c:pt>
                <c:pt idx="1">
                  <c:v>4.4444444444444446</c:v>
                </c:pt>
                <c:pt idx="2">
                  <c:v>4.4197530864197532</c:v>
                </c:pt>
                <c:pt idx="3">
                  <c:v>4.6296296296296298</c:v>
                </c:pt>
                <c:pt idx="4">
                  <c:v>4.5555555555555554</c:v>
                </c:pt>
                <c:pt idx="5">
                  <c:v>4.6296296296296298</c:v>
                </c:pt>
                <c:pt idx="6">
                  <c:v>4.5555555555555554</c:v>
                </c:pt>
                <c:pt idx="7">
                  <c:v>4.617283950617284</c:v>
                </c:pt>
                <c:pt idx="8">
                  <c:v>4.5061728395061724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F0D-4C4B-B0BD-580DEED00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35328"/>
        <c:axId val="1554529448"/>
      </c:lineChart>
      <c:catAx>
        <c:axId val="155453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29448"/>
        <c:crosses val="autoZero"/>
        <c:auto val="1"/>
        <c:lblAlgn val="ctr"/>
        <c:lblOffset val="100"/>
        <c:noMultiLvlLbl val="0"/>
      </c:catAx>
      <c:valAx>
        <c:axId val="15545294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53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206005499312586"/>
          <c:w val="0.58875733285182108"/>
          <c:h val="0.163857971198367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СПО!$X$13868:$AF$13868</c:f>
              <c:numCache>
                <c:formatCode>0.00</c:formatCode>
                <c:ptCount val="9"/>
                <c:pt idx="0">
                  <c:v>9.7988874625588807E-2</c:v>
                </c:pt>
                <c:pt idx="1">
                  <c:v>-9.9843103694192692E-3</c:v>
                </c:pt>
                <c:pt idx="2">
                  <c:v>-5.0080032964071819E-2</c:v>
                </c:pt>
                <c:pt idx="3">
                  <c:v>0.13412256929586874</c:v>
                </c:pt>
                <c:pt idx="4">
                  <c:v>-5.4200542005418129E-3</c:v>
                </c:pt>
                <c:pt idx="5">
                  <c:v>0.10331384015594569</c:v>
                </c:pt>
                <c:pt idx="6">
                  <c:v>2.7956069034374309E-2</c:v>
                </c:pt>
                <c:pt idx="7">
                  <c:v>6.6577917241160911E-2</c:v>
                </c:pt>
                <c:pt idx="8">
                  <c:v>-2.6561435204995654E-2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07-4625-AC5C-EF94EB7D3D17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СПО!$X$13869:$AF$13869</c:f>
              <c:numCache>
                <c:formatCode>0.00</c:formatCode>
                <c:ptCount val="9"/>
                <c:pt idx="0">
                  <c:v>0.20301912110030162</c:v>
                </c:pt>
                <c:pt idx="1">
                  <c:v>0.11294867494129512</c:v>
                </c:pt>
                <c:pt idx="2">
                  <c:v>0.20925863804092515</c:v>
                </c:pt>
                <c:pt idx="3">
                  <c:v>7.9293876854851675E-2</c:v>
                </c:pt>
                <c:pt idx="4">
                  <c:v>0.14387789332438761</c:v>
                </c:pt>
                <c:pt idx="5">
                  <c:v>0.19040590405904023</c:v>
                </c:pt>
                <c:pt idx="6">
                  <c:v>0.17893324387789278</c:v>
                </c:pt>
                <c:pt idx="7">
                  <c:v>0.13280778262328052</c:v>
                </c:pt>
                <c:pt idx="8">
                  <c:v>0.17906742703790712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07-4625-AC5C-EF94EB7D3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6112"/>
        <c:axId val="1554536504"/>
      </c:barChart>
      <c:catAx>
        <c:axId val="155453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6504"/>
        <c:crosses val="autoZero"/>
        <c:auto val="1"/>
        <c:lblAlgn val="ctr"/>
        <c:lblOffset val="100"/>
        <c:noMultiLvlLbl val="0"/>
      </c:catAx>
      <c:valAx>
        <c:axId val="15545365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61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7297920683748E-2"/>
          <c:y val="0.1164410369756412"/>
          <c:w val="0.61064271143011295"/>
          <c:h val="0.24623056986297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rgbClr val="0070C0"/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СПО!$AG$13792:$AL$13792</c:f>
              <c:numCache>
                <c:formatCode>0.00</c:formatCode>
                <c:ptCount val="6"/>
                <c:pt idx="0">
                  <c:v>4.5453488372093025</c:v>
                </c:pt>
                <c:pt idx="1">
                  <c:v>4.5755813953488369</c:v>
                </c:pt>
                <c:pt idx="2">
                  <c:v>4.5662790697674422</c:v>
                </c:pt>
                <c:pt idx="3">
                  <c:v>4.5988372093023253</c:v>
                </c:pt>
                <c:pt idx="4">
                  <c:v>4.5255813953488371</c:v>
                </c:pt>
                <c:pt idx="5">
                  <c:v>4.536046511627907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39-4911-86C7-C20A98E5C447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СПО!$AG$13793:$AL$13793</c:f>
              <c:numCache>
                <c:formatCode>0.00</c:formatCode>
                <c:ptCount val="6"/>
                <c:pt idx="0">
                  <c:v>4.4992319508448544</c:v>
                </c:pt>
                <c:pt idx="1">
                  <c:v>4.4892638036809815</c:v>
                </c:pt>
                <c:pt idx="2">
                  <c:v>4.4907975460122698</c:v>
                </c:pt>
                <c:pt idx="3">
                  <c:v>4.5613496932515334</c:v>
                </c:pt>
                <c:pt idx="4">
                  <c:v>4.4938650306748462</c:v>
                </c:pt>
                <c:pt idx="5">
                  <c:v>4.4709576138147566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39-4911-86C7-C20A98E5C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7880"/>
        <c:axId val="1554530624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СПО!$AG$13806:$AL$13806</c:f>
              <c:numCache>
                <c:formatCode>0.00</c:formatCode>
                <c:ptCount val="6"/>
                <c:pt idx="0">
                  <c:v>4.449597610553389</c:v>
                </c:pt>
                <c:pt idx="1">
                  <c:v>4.4742387787272877</c:v>
                </c:pt>
                <c:pt idx="2">
                  <c:v>4.517630465444288</c:v>
                </c:pt>
                <c:pt idx="3">
                  <c:v>4.5143947564921598</c:v>
                </c:pt>
                <c:pt idx="4">
                  <c:v>4.3861279349539535</c:v>
                </c:pt>
                <c:pt idx="5">
                  <c:v>4.4704223015017011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B39-4911-86C7-C20A98E5C447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СПО!$AG$13807:$AL$13807</c:f>
              <c:numCache>
                <c:formatCode>0.00</c:formatCode>
                <c:ptCount val="6"/>
                <c:pt idx="0">
                  <c:v>4.4637457801262297</c:v>
                </c:pt>
                <c:pt idx="1">
                  <c:v>4.4728817251143544</c:v>
                </c:pt>
                <c:pt idx="2">
                  <c:v>4.5272634865316199</c:v>
                </c:pt>
                <c:pt idx="3">
                  <c:v>4.5190590285340884</c:v>
                </c:pt>
                <c:pt idx="4">
                  <c:v>4.4051404922674795</c:v>
                </c:pt>
                <c:pt idx="5">
                  <c:v>4.4846644630640329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B39-4911-86C7-C20A98E5C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7880"/>
        <c:axId val="1554530624"/>
      </c:lineChart>
      <c:catAx>
        <c:axId val="1554527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30624"/>
        <c:crosses val="autoZero"/>
        <c:auto val="1"/>
        <c:lblAlgn val="ctr"/>
        <c:lblOffset val="100"/>
        <c:noMultiLvlLbl val="0"/>
      </c:catAx>
      <c:valAx>
        <c:axId val="15545306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1.0251712948595141E-2"/>
              <c:y val="0.30874303203377079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78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180355745005558"/>
          <c:w val="0.59562651413045109"/>
          <c:h val="0.191699228385925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СПО!$AG$13808:$AL$13808</c:f>
              <c:numCache>
                <c:formatCode>0.00</c:formatCode>
                <c:ptCount val="6"/>
                <c:pt idx="0">
                  <c:v>9.5751226655913513E-2</c:v>
                </c:pt>
                <c:pt idx="1">
                  <c:v>0.1013426166215492</c:v>
                </c:pt>
                <c:pt idx="2">
                  <c:v>4.864860432315421E-2</c:v>
                </c:pt>
                <c:pt idx="3">
                  <c:v>8.4442452810165491E-2</c:v>
                </c:pt>
                <c:pt idx="4">
                  <c:v>0.1394534603948836</c:v>
                </c:pt>
                <c:pt idx="5">
                  <c:v>6.5624210126205895E-2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0A-4B17-B5E4-0AF68B934691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СПО!$AG$13809:$AL$13809</c:f>
              <c:numCache>
                <c:formatCode>0.00</c:formatCode>
                <c:ptCount val="6"/>
                <c:pt idx="0">
                  <c:v>3.5486170718624699E-2</c:v>
                </c:pt>
                <c:pt idx="1">
                  <c:v>1.6382078566627101E-2</c:v>
                </c:pt>
                <c:pt idx="2">
                  <c:v>-3.6465940519350148E-2</c:v>
                </c:pt>
                <c:pt idx="3">
                  <c:v>4.2290664717445026E-2</c:v>
                </c:pt>
                <c:pt idx="4">
                  <c:v>8.8724538407366715E-2</c:v>
                </c:pt>
                <c:pt idx="5">
                  <c:v>-1.3706849249276232E-2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0A-4B17-B5E4-0AF68B9346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1800"/>
        <c:axId val="1554532192"/>
      </c:barChart>
      <c:catAx>
        <c:axId val="1554531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32192"/>
        <c:crosses val="autoZero"/>
        <c:auto val="1"/>
        <c:lblAlgn val="ctr"/>
        <c:lblOffset val="100"/>
        <c:noMultiLvlLbl val="0"/>
      </c:catAx>
      <c:valAx>
        <c:axId val="15545321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18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598066689032291"/>
          <c:w val="0.60380373215018879"/>
          <c:h val="0.252566126602595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СПО!$AG$13821:$AL$13821</c:f>
              <c:numCache>
                <c:formatCode>0.00</c:formatCode>
                <c:ptCount val="6"/>
                <c:pt idx="0">
                  <c:v>4.5430038510911421</c:v>
                </c:pt>
                <c:pt idx="1">
                  <c:v>4.5712451861360721</c:v>
                </c:pt>
                <c:pt idx="2">
                  <c:v>4.5584082156611041</c:v>
                </c:pt>
                <c:pt idx="3">
                  <c:v>4.5994865211810012</c:v>
                </c:pt>
                <c:pt idx="4">
                  <c:v>4.5198973042362001</c:v>
                </c:pt>
                <c:pt idx="5">
                  <c:v>4.5340179717586651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5B-4BDF-BFEA-FB9FF28CC36D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СПО!$AG$13822:$AL$13822</c:f>
              <c:numCache>
                <c:formatCode>0.00</c:formatCode>
                <c:ptCount val="6"/>
                <c:pt idx="0">
                  <c:v>4.4658040665434378</c:v>
                </c:pt>
                <c:pt idx="1">
                  <c:v>4.4557195571955717</c:v>
                </c:pt>
                <c:pt idx="2">
                  <c:v>4.4501845018450181</c:v>
                </c:pt>
                <c:pt idx="3">
                  <c:v>4.53690036900369</c:v>
                </c:pt>
                <c:pt idx="4">
                  <c:v>4.4612546125461252</c:v>
                </c:pt>
                <c:pt idx="5">
                  <c:v>4.4459203036053134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5B-4BDF-BFEA-FB9FF28CC3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40424"/>
        <c:axId val="155453924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СПО!$AG$13834:$AL$13834</c:f>
              <c:numCache>
                <c:formatCode>0.00</c:formatCode>
                <c:ptCount val="6"/>
                <c:pt idx="0">
                  <c:v>4.5401350337584399</c:v>
                </c:pt>
                <c:pt idx="1">
                  <c:v>4.5686421605401346</c:v>
                </c:pt>
                <c:pt idx="2">
                  <c:v>4.5893973493373341</c:v>
                </c:pt>
                <c:pt idx="3">
                  <c:v>4.6064016004001003</c:v>
                </c:pt>
                <c:pt idx="4">
                  <c:v>4.5013753438359592</c:v>
                </c:pt>
                <c:pt idx="5">
                  <c:v>4.4946236559139781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F5B-4BDF-BFEA-FB9FF28CC36D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СПО!$AG$13835:$AL$13835</c:f>
              <c:numCache>
                <c:formatCode>0.00</c:formatCode>
                <c:ptCount val="6"/>
                <c:pt idx="0">
                  <c:v>4.5235944908557233</c:v>
                </c:pt>
                <c:pt idx="1">
                  <c:v>4.5203233774983156</c:v>
                </c:pt>
                <c:pt idx="2">
                  <c:v>4.5499663148439256</c:v>
                </c:pt>
                <c:pt idx="3">
                  <c:v>4.5584998877161462</c:v>
                </c:pt>
                <c:pt idx="4">
                  <c:v>4.4794520547945202</c:v>
                </c:pt>
                <c:pt idx="5">
                  <c:v>4.4620177330457702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F5B-4BDF-BFEA-FB9FF28CC3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40424"/>
        <c:axId val="1554539248"/>
      </c:lineChart>
      <c:catAx>
        <c:axId val="1554540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39248"/>
        <c:crosses val="autoZero"/>
        <c:auto val="1"/>
        <c:lblAlgn val="ctr"/>
        <c:lblOffset val="100"/>
        <c:noMultiLvlLbl val="0"/>
      </c:catAx>
      <c:valAx>
        <c:axId val="15545392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404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 С'!$E$65</c:f>
              <c:strCache>
                <c:ptCount val="1"/>
                <c:pt idx="0">
                  <c:v>Удовлетворенность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С'!$E$66:$E$81</c:f>
              <c:numCache>
                <c:formatCode>0.00</c:formatCode>
                <c:ptCount val="16"/>
                <c:pt idx="0">
                  <c:v>0.50284940555876412</c:v>
                </c:pt>
                <c:pt idx="1">
                  <c:v>0.31426715583773179</c:v>
                </c:pt>
                <c:pt idx="2">
                  <c:v>0.13109228245277954</c:v>
                </c:pt>
                <c:pt idx="3">
                  <c:v>0.58396005060006828</c:v>
                </c:pt>
                <c:pt idx="4">
                  <c:v>0.40348886538316109</c:v>
                </c:pt>
                <c:pt idx="5">
                  <c:v>0.66169108543132327</c:v>
                </c:pt>
                <c:pt idx="6">
                  <c:v>0.43187759114762164</c:v>
                </c:pt>
                <c:pt idx="7">
                  <c:v>0.66169108543131727</c:v>
                </c:pt>
                <c:pt idx="8">
                  <c:v>0.49271057492859638</c:v>
                </c:pt>
                <c:pt idx="9">
                  <c:v>-0.11561926288118247</c:v>
                </c:pt>
                <c:pt idx="10">
                  <c:v>0.50284940555876412</c:v>
                </c:pt>
                <c:pt idx="11">
                  <c:v>0.74212580843061127</c:v>
                </c:pt>
                <c:pt idx="12">
                  <c:v>0.50429780993449558</c:v>
                </c:pt>
                <c:pt idx="13">
                  <c:v>0.53326589744925545</c:v>
                </c:pt>
                <c:pt idx="14">
                  <c:v>-0.28595161746792397</c:v>
                </c:pt>
                <c:pt idx="15">
                  <c:v>0.89826380013513141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6E-482E-A870-51053B73D3AB}"/>
            </c:ext>
          </c:extLst>
        </c:ser>
        <c:ser>
          <c:idx val="1"/>
          <c:order val="1"/>
          <c:tx>
            <c:strRef>
              <c:f>'Эксперимент% С'!$F$65</c:f>
              <c:strCache>
                <c:ptCount val="1"/>
                <c:pt idx="0">
                  <c:v>Запрос Специальность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С'!$F$66:$F$81</c:f>
              <c:numCache>
                <c:formatCode>0.00</c:formatCode>
                <c:ptCount val="16"/>
                <c:pt idx="0">
                  <c:v>-0.43311326520028165</c:v>
                </c:pt>
                <c:pt idx="1">
                  <c:v>4.2418177755817355E-2</c:v>
                </c:pt>
                <c:pt idx="2">
                  <c:v>0.60711176626618679</c:v>
                </c:pt>
                <c:pt idx="3">
                  <c:v>0.45850819034240564</c:v>
                </c:pt>
                <c:pt idx="4">
                  <c:v>0.78543605737472488</c:v>
                </c:pt>
                <c:pt idx="5">
                  <c:v>0.93403963329850614</c:v>
                </c:pt>
                <c:pt idx="6">
                  <c:v>0.90431891811374931</c:v>
                </c:pt>
                <c:pt idx="7">
                  <c:v>0.48822890552716247</c:v>
                </c:pt>
                <c:pt idx="8">
                  <c:v>0.45850819034240564</c:v>
                </c:pt>
                <c:pt idx="9">
                  <c:v>0.63683248145094362</c:v>
                </c:pt>
                <c:pt idx="10">
                  <c:v>0.54767033589667469</c:v>
                </c:pt>
                <c:pt idx="11">
                  <c:v>0.81515677255948027</c:v>
                </c:pt>
                <c:pt idx="12">
                  <c:v>0.81515677255948027</c:v>
                </c:pt>
                <c:pt idx="13">
                  <c:v>0.66655319663569901</c:v>
                </c:pt>
                <c:pt idx="14">
                  <c:v>0.101859608125331</c:v>
                </c:pt>
                <c:pt idx="15">
                  <c:v>0.63683248145094362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6E-482E-A870-51053B73D3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7596680"/>
        <c:axId val="1547599816"/>
      </c:radarChart>
      <c:catAx>
        <c:axId val="15475966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99816"/>
        <c:crosses val="autoZero"/>
        <c:auto val="1"/>
        <c:lblAlgn val="ctr"/>
        <c:lblOffset val="100"/>
        <c:noMultiLvlLbl val="0"/>
      </c:catAx>
      <c:valAx>
        <c:axId val="154759981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96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335666681359847"/>
          <c:y val="4.273859706930571E-3"/>
          <c:w val="0.34835911268985109"/>
          <c:h val="6.7386545505004045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496151126072372E-2"/>
          <c:y val="9.4512363586130688E-2"/>
          <c:w val="0.50007179692219061"/>
          <c:h val="0.18398933685920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СПО!$AG$13836:$AL$13836</c:f>
              <c:numCache>
                <c:formatCode>0.00</c:formatCode>
                <c:ptCount val="6"/>
                <c:pt idx="0">
                  <c:v>2.8688173327022781E-3</c:v>
                </c:pt>
                <c:pt idx="1">
                  <c:v>2.6030255959375026E-3</c:v>
                </c:pt>
                <c:pt idx="2">
                  <c:v>-3.0989133676230018E-2</c:v>
                </c:pt>
                <c:pt idx="3">
                  <c:v>-6.9150792190990629E-3</c:v>
                </c:pt>
                <c:pt idx="4">
                  <c:v>1.85219604002409E-2</c:v>
                </c:pt>
                <c:pt idx="5">
                  <c:v>3.9394315844687E-2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B6-403E-8DD2-A01CC4BD6CAE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СПО!$AG$13837:$AL$13837</c:f>
              <c:numCache>
                <c:formatCode>0.00</c:formatCode>
                <c:ptCount val="6"/>
                <c:pt idx="0">
                  <c:v>-5.7790424312285538E-2</c:v>
                </c:pt>
                <c:pt idx="1">
                  <c:v>-6.460382030274392E-2</c:v>
                </c:pt>
                <c:pt idx="2">
                  <c:v>-9.9781812998907427E-2</c:v>
                </c:pt>
                <c:pt idx="3">
                  <c:v>-2.1599518712456245E-2</c:v>
                </c:pt>
                <c:pt idx="4">
                  <c:v>-1.8197442248395035E-2</c:v>
                </c:pt>
                <c:pt idx="5">
                  <c:v>-1.6097429440456779E-2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B6-403E-8DD2-A01CC4BD6C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40032"/>
        <c:axId val="1554540816"/>
      </c:barChart>
      <c:catAx>
        <c:axId val="155454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40816"/>
        <c:crosses val="autoZero"/>
        <c:auto val="1"/>
        <c:lblAlgn val="ctr"/>
        <c:lblOffset val="100"/>
        <c:noMultiLvlLbl val="0"/>
      </c:catAx>
      <c:valAx>
        <c:axId val="15545408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400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557485903942598"/>
          <c:y val="0.95222406409725102"/>
          <c:w val="0.19667982227037345"/>
          <c:h val="3.524460758194699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609531463060354"/>
          <c:w val="0.58473674835503042"/>
          <c:h val="0.23966235383292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СПО!$AG$13849:$AL$13849</c:f>
              <c:numCache>
                <c:formatCode>0.00</c:formatCode>
                <c:ptCount val="6"/>
                <c:pt idx="0">
                  <c:v>4.5679012345679011</c:v>
                </c:pt>
                <c:pt idx="1">
                  <c:v>4.617283950617284</c:v>
                </c:pt>
                <c:pt idx="2">
                  <c:v>4.6419753086419755</c:v>
                </c:pt>
                <c:pt idx="3">
                  <c:v>4.5925925925925926</c:v>
                </c:pt>
                <c:pt idx="4">
                  <c:v>4.5802469135802468</c:v>
                </c:pt>
                <c:pt idx="5">
                  <c:v>4.5555555555555554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41-4F74-9997-0210C5F979D0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СПО!$AG$13850:$AL$13850</c:f>
              <c:numCache>
                <c:formatCode>0.00</c:formatCode>
                <c:ptCount val="6"/>
                <c:pt idx="0">
                  <c:v>4.663636363636364</c:v>
                </c:pt>
                <c:pt idx="1">
                  <c:v>4.6545454545454543</c:v>
                </c:pt>
                <c:pt idx="2">
                  <c:v>4.6909090909090905</c:v>
                </c:pt>
                <c:pt idx="3">
                  <c:v>4.6818181818181817</c:v>
                </c:pt>
                <c:pt idx="4">
                  <c:v>4.6545454545454543</c:v>
                </c:pt>
                <c:pt idx="5">
                  <c:v>4.5909090909090908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41-4F74-9997-0210C5F979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41600"/>
        <c:axId val="155454199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СПО!$AG$13862:$AL$13862</c:f>
              <c:numCache>
                <c:formatCode>0.00</c:formatCode>
                <c:ptCount val="6"/>
                <c:pt idx="0">
                  <c:v>4.402662647575986</c:v>
                </c:pt>
                <c:pt idx="1">
                  <c:v>4.4242652599849288</c:v>
                </c:pt>
                <c:pt idx="2">
                  <c:v>4.4800301431801053</c:v>
                </c:pt>
                <c:pt idx="3">
                  <c:v>4.4663401155488573</c:v>
                </c:pt>
                <c:pt idx="4">
                  <c:v>4.3260487314745042</c:v>
                </c:pt>
                <c:pt idx="5">
                  <c:v>4.455538809344386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41-4F74-9997-0210C5F979D0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СПО!$AG$13863:$AL$13863</c:f>
              <c:numCache>
                <c:formatCode>0.00</c:formatCode>
                <c:ptCount val="6"/>
                <c:pt idx="0">
                  <c:v>4.4318006395412946</c:v>
                </c:pt>
                <c:pt idx="1">
                  <c:v>4.4476377095580233</c:v>
                </c:pt>
                <c:pt idx="2">
                  <c:v>4.5138253864576532</c:v>
                </c:pt>
                <c:pt idx="3">
                  <c:v>4.4985848029610276</c:v>
                </c:pt>
                <c:pt idx="4">
                  <c:v>4.3652296973655567</c:v>
                </c:pt>
                <c:pt idx="5">
                  <c:v>4.4939731374124667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841-4F74-9997-0210C5F979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41600"/>
        <c:axId val="1554541992"/>
      </c:lineChart>
      <c:catAx>
        <c:axId val="155454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41992"/>
        <c:crosses val="autoZero"/>
        <c:auto val="1"/>
        <c:lblAlgn val="ctr"/>
        <c:lblOffset val="100"/>
        <c:noMultiLvlLbl val="0"/>
      </c:catAx>
      <c:valAx>
        <c:axId val="15545419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41600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59835651686045388"/>
          <c:h val="0.16198254823410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СПО!$AG$13864:$AL$13864</c:f>
              <c:numCache>
                <c:formatCode>0.00</c:formatCode>
                <c:ptCount val="6"/>
                <c:pt idx="0">
                  <c:v>0.16523858699191507</c:v>
                </c:pt>
                <c:pt idx="1">
                  <c:v>0.19301869063235522</c:v>
                </c:pt>
                <c:pt idx="2">
                  <c:v>0.16194516546187021</c:v>
                </c:pt>
                <c:pt idx="3">
                  <c:v>0.12625247704373521</c:v>
                </c:pt>
                <c:pt idx="4">
                  <c:v>0.25419818210574263</c:v>
                </c:pt>
                <c:pt idx="5">
                  <c:v>0.10001674621116941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AB-46C0-8C52-FE4B8E123FAA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СПО!$AG$13865:$AL$13865</c:f>
              <c:numCache>
                <c:formatCode>0.00</c:formatCode>
                <c:ptCount val="6"/>
                <c:pt idx="0">
                  <c:v>0.23183572409506947</c:v>
                </c:pt>
                <c:pt idx="1">
                  <c:v>0.20690774498743103</c:v>
                </c:pt>
                <c:pt idx="2">
                  <c:v>0.17708370445143728</c:v>
                </c:pt>
                <c:pt idx="3">
                  <c:v>0.18323337885715407</c:v>
                </c:pt>
                <c:pt idx="4">
                  <c:v>0.28931575717989766</c:v>
                </c:pt>
                <c:pt idx="5">
                  <c:v>9.6935953496624094E-2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AB-46C0-8C52-FE4B8E123F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6112"/>
        <c:axId val="1554942776"/>
      </c:barChart>
      <c:catAx>
        <c:axId val="155493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942776"/>
        <c:crosses val="autoZero"/>
        <c:auto val="1"/>
        <c:lblAlgn val="ctr"/>
        <c:lblOffset val="100"/>
        <c:noMultiLvlLbl val="0"/>
      </c:catAx>
      <c:valAx>
        <c:axId val="15549427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61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522043297219427"/>
          <c:w val="0.59562533184580424"/>
          <c:h val="0.2338479071694985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СПО!$AG$13822:$AL$13822</c:f>
              <c:numCache>
                <c:formatCode>0.00</c:formatCode>
                <c:ptCount val="6"/>
                <c:pt idx="0">
                  <c:v>4.4658040665434378</c:v>
                </c:pt>
                <c:pt idx="1">
                  <c:v>4.4557195571955717</c:v>
                </c:pt>
                <c:pt idx="2">
                  <c:v>4.4501845018450181</c:v>
                </c:pt>
                <c:pt idx="3">
                  <c:v>4.53690036900369</c:v>
                </c:pt>
                <c:pt idx="4">
                  <c:v>4.4612546125461252</c:v>
                </c:pt>
                <c:pt idx="5">
                  <c:v>4.4459203036053134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55-4BEC-A76D-B89ABFD6FD20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СПО!$AG$13850:$AL$13850</c:f>
              <c:numCache>
                <c:formatCode>0.00</c:formatCode>
                <c:ptCount val="6"/>
                <c:pt idx="0">
                  <c:v>4.663636363636364</c:v>
                </c:pt>
                <c:pt idx="1">
                  <c:v>4.6545454545454543</c:v>
                </c:pt>
                <c:pt idx="2">
                  <c:v>4.6909090909090905</c:v>
                </c:pt>
                <c:pt idx="3">
                  <c:v>4.6818181818181817</c:v>
                </c:pt>
                <c:pt idx="4">
                  <c:v>4.6545454545454543</c:v>
                </c:pt>
                <c:pt idx="5">
                  <c:v>4.5909090909090908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55-4BEC-A76D-B89ABFD6FD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2584"/>
        <c:axId val="1554943168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СПО!$AG$13821:$AL$13821</c:f>
              <c:numCache>
                <c:formatCode>0.00</c:formatCode>
                <c:ptCount val="6"/>
                <c:pt idx="0">
                  <c:v>4.5430038510911421</c:v>
                </c:pt>
                <c:pt idx="1">
                  <c:v>4.5712451861360721</c:v>
                </c:pt>
                <c:pt idx="2">
                  <c:v>4.5584082156611041</c:v>
                </c:pt>
                <c:pt idx="3">
                  <c:v>4.5994865211810012</c:v>
                </c:pt>
                <c:pt idx="4">
                  <c:v>4.5198973042362001</c:v>
                </c:pt>
                <c:pt idx="5">
                  <c:v>4.5340179717586651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55-4BEC-A76D-B89ABFD6FD20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СПО!$AG$13849:$AL$13849</c:f>
              <c:numCache>
                <c:formatCode>0.00</c:formatCode>
                <c:ptCount val="6"/>
                <c:pt idx="0">
                  <c:v>4.5679012345679011</c:v>
                </c:pt>
                <c:pt idx="1">
                  <c:v>4.617283950617284</c:v>
                </c:pt>
                <c:pt idx="2">
                  <c:v>4.6419753086419755</c:v>
                </c:pt>
                <c:pt idx="3">
                  <c:v>4.5925925925925926</c:v>
                </c:pt>
                <c:pt idx="4">
                  <c:v>4.5802469135802468</c:v>
                </c:pt>
                <c:pt idx="5">
                  <c:v>4.5555555555555554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555-4BEC-A76D-B89ABFD6FD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2584"/>
        <c:axId val="1554943168"/>
      </c:lineChart>
      <c:catAx>
        <c:axId val="1554932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943168"/>
        <c:crosses val="autoZero"/>
        <c:auto val="1"/>
        <c:lblAlgn val="ctr"/>
        <c:lblOffset val="100"/>
        <c:noMultiLvlLbl val="0"/>
      </c:catAx>
      <c:valAx>
        <c:axId val="155494316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25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4775176129299628"/>
          <c:w val="0.60107716879370421"/>
          <c:h val="0.50415277037738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СПО!$AG$13868:$AL$13868</c:f>
              <c:numCache>
                <c:formatCode>0.00</c:formatCode>
                <c:ptCount val="6"/>
                <c:pt idx="0">
                  <c:v>2.4897383476758961E-2</c:v>
                </c:pt>
                <c:pt idx="1">
                  <c:v>4.6038764481211913E-2</c:v>
                </c:pt>
                <c:pt idx="2">
                  <c:v>8.3567092980871394E-2</c:v>
                </c:pt>
                <c:pt idx="3">
                  <c:v>-6.8939285884086487E-3</c:v>
                </c:pt>
                <c:pt idx="4">
                  <c:v>6.0349609344046762E-2</c:v>
                </c:pt>
                <c:pt idx="5">
                  <c:v>2.1537583796890303E-2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B5-4F9C-B7B7-C611C13AA7C4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СПО!$AG$13869:$AL$13869</c:f>
              <c:numCache>
                <c:formatCode>0.00</c:formatCode>
                <c:ptCount val="6"/>
                <c:pt idx="0">
                  <c:v>0.19783229709292627</c:v>
                </c:pt>
                <c:pt idx="1">
                  <c:v>0.19882589734988265</c:v>
                </c:pt>
                <c:pt idx="2">
                  <c:v>0.24072458906407235</c:v>
                </c:pt>
                <c:pt idx="3">
                  <c:v>0.14491781281449168</c:v>
                </c:pt>
                <c:pt idx="4">
                  <c:v>0.19329084199932911</c:v>
                </c:pt>
                <c:pt idx="5">
                  <c:v>0.1449887873037774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B5-4F9C-B7B7-C611C13AA7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4936"/>
        <c:axId val="1554933760"/>
      </c:barChart>
      <c:catAx>
        <c:axId val="1554934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800"/>
            </a:pPr>
            <a:endParaRPr lang="ru-RU"/>
          </a:p>
        </c:txPr>
        <c:crossAx val="1554933760"/>
        <c:crosses val="autoZero"/>
        <c:auto val="1"/>
        <c:lblAlgn val="ctr"/>
        <c:lblOffset val="100"/>
        <c:noMultiLvlLbl val="0"/>
      </c:catAx>
      <c:valAx>
        <c:axId val="15549337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49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9665219980182E-2"/>
          <c:y val="0.12679632151244252"/>
          <c:w val="0.58877248759138523"/>
          <c:h val="0.421021714390964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СПО!$AM$13792:$AP$13792</c:f>
              <c:numCache>
                <c:formatCode>0.00</c:formatCode>
                <c:ptCount val="4"/>
                <c:pt idx="0">
                  <c:v>4.4627906976744187</c:v>
                </c:pt>
                <c:pt idx="1">
                  <c:v>4.536046511627907</c:v>
                </c:pt>
                <c:pt idx="2">
                  <c:v>4.558139534883721</c:v>
                </c:pt>
                <c:pt idx="3">
                  <c:v>4.4837209302325585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98-4EE9-9283-553E27F82F7B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СПО!$AM$13793:$AP$13793</c:f>
              <c:numCache>
                <c:formatCode>0.00</c:formatCode>
                <c:ptCount val="4"/>
                <c:pt idx="0">
                  <c:v>4.3512269938650308</c:v>
                </c:pt>
                <c:pt idx="1">
                  <c:v>4.4953987730061353</c:v>
                </c:pt>
                <c:pt idx="2">
                  <c:v>4.5812883435582821</c:v>
                </c:pt>
                <c:pt idx="3">
                  <c:v>4.4064417177914113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98-4EE9-9283-553E27F82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1800"/>
        <c:axId val="1554938464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СПО!$AM$13806:$AP$13806</c:f>
              <c:numCache>
                <c:formatCode>0.00</c:formatCode>
                <c:ptCount val="4"/>
                <c:pt idx="0">
                  <c:v>4.3398324068696592</c:v>
                </c:pt>
                <c:pt idx="1">
                  <c:v>4.4269476478884924</c:v>
                </c:pt>
                <c:pt idx="2">
                  <c:v>4.5343068115821783</c:v>
                </c:pt>
                <c:pt idx="3">
                  <c:v>4.4549074919107277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698-4EE9-9283-553E27F82F7B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СПО!$AM$13807:$AP$13807</c:f>
              <c:numCache>
                <c:formatCode>0.00</c:formatCode>
                <c:ptCount val="4"/>
                <c:pt idx="0">
                  <c:v>4.3501052784433307</c:v>
                </c:pt>
                <c:pt idx="1">
                  <c:v>4.448195745298773</c:v>
                </c:pt>
                <c:pt idx="2">
                  <c:v>4.5617512524504464</c:v>
                </c:pt>
                <c:pt idx="3">
                  <c:v>4.4870398605968198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698-4EE9-9283-553E27F82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1800"/>
        <c:axId val="1554938464"/>
      </c:lineChart>
      <c:catAx>
        <c:axId val="1554931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8464"/>
        <c:crosses val="autoZero"/>
        <c:auto val="1"/>
        <c:lblAlgn val="ctr"/>
        <c:lblOffset val="100"/>
        <c:noMultiLvlLbl val="0"/>
      </c:catAx>
      <c:valAx>
        <c:axId val="155493846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18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4148609713259527"/>
          <c:w val="0.57237731647180468"/>
          <c:h val="0.43981870687216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СПО!$AM$13808:$AP$13808</c:f>
              <c:numCache>
                <c:formatCode>0.00</c:formatCode>
                <c:ptCount val="4"/>
                <c:pt idx="0">
                  <c:v>0.12295829080475951</c:v>
                </c:pt>
                <c:pt idx="1">
                  <c:v>0.10909886373941458</c:v>
                </c:pt>
                <c:pt idx="2">
                  <c:v>2.3832723301542735E-2</c:v>
                </c:pt>
                <c:pt idx="3">
                  <c:v>2.8813438321830809E-2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11-4481-97E2-14FB97E5A312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СПО!$AM$13809:$AP$13809</c:f>
              <c:numCache>
                <c:formatCode>0.00</c:formatCode>
                <c:ptCount val="4"/>
                <c:pt idx="0">
                  <c:v>1.1217154217000314E-3</c:v>
                </c:pt>
                <c:pt idx="1">
                  <c:v>4.7203027707362288E-2</c:v>
                </c:pt>
                <c:pt idx="2">
                  <c:v>1.9537091107835636E-2</c:v>
                </c:pt>
                <c:pt idx="3">
                  <c:v>-8.0598142805408557E-2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11-4481-97E2-14FB97E5A3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4152"/>
        <c:axId val="1554933368"/>
      </c:barChart>
      <c:catAx>
        <c:axId val="1554934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33368"/>
        <c:crosses val="autoZero"/>
        <c:auto val="1"/>
        <c:lblAlgn val="ctr"/>
        <c:lblOffset val="100"/>
        <c:noMultiLvlLbl val="0"/>
      </c:catAx>
      <c:valAx>
        <c:axId val="15549333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41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8056732466181282"/>
          <c:h val="0.431464487991632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СПО!$AM$13821:$AP$13821</c:f>
              <c:numCache>
                <c:formatCode>0.00</c:formatCode>
                <c:ptCount val="4"/>
                <c:pt idx="0">
                  <c:v>4.4621309370988449</c:v>
                </c:pt>
                <c:pt idx="1">
                  <c:v>4.5198973042362001</c:v>
                </c:pt>
                <c:pt idx="2">
                  <c:v>4.54813863928113</c:v>
                </c:pt>
                <c:pt idx="3">
                  <c:v>4.4878048780487809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CE-4AC6-8C0C-91CB57D5A39A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СПО!$AM$13822:$AP$13822</c:f>
              <c:numCache>
                <c:formatCode>0.00</c:formatCode>
                <c:ptCount val="4"/>
                <c:pt idx="0">
                  <c:v>4.3136531365313653</c:v>
                </c:pt>
                <c:pt idx="1">
                  <c:v>4.4612546125461252</c:v>
                </c:pt>
                <c:pt idx="2">
                  <c:v>4.560885608856089</c:v>
                </c:pt>
                <c:pt idx="3">
                  <c:v>4.3800738007380078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CE-4AC6-8C0C-91CB57D5A3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8856"/>
        <c:axId val="1554932192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СПО!$AM$13834:$AP$13834</c:f>
              <c:numCache>
                <c:formatCode>0.00</c:formatCode>
                <c:ptCount val="4"/>
                <c:pt idx="0">
                  <c:v>4.3805951487871964</c:v>
                </c:pt>
                <c:pt idx="1">
                  <c:v>4.5283820955238809</c:v>
                </c:pt>
                <c:pt idx="2">
                  <c:v>4.5553888472118027</c:v>
                </c:pt>
                <c:pt idx="3">
                  <c:v>4.4646161540385094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BCE-4AC6-8C0C-91CB57D5A39A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СПО!$AM$13835:$AP$13835</c:f>
              <c:numCache>
                <c:formatCode>0.00</c:formatCode>
                <c:ptCount val="4"/>
                <c:pt idx="0">
                  <c:v>4.3620031439479003</c:v>
                </c:pt>
                <c:pt idx="1">
                  <c:v>4.5104423983831126</c:v>
                </c:pt>
                <c:pt idx="2">
                  <c:v>4.545474960700651</c:v>
                </c:pt>
                <c:pt idx="3">
                  <c:v>4.4468897372557823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BCE-4AC6-8C0C-91CB57D5A3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8856"/>
        <c:axId val="1554932192"/>
      </c:lineChart>
      <c:catAx>
        <c:axId val="1554938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2192"/>
        <c:crosses val="autoZero"/>
        <c:auto val="1"/>
        <c:lblAlgn val="ctr"/>
        <c:lblOffset val="100"/>
        <c:noMultiLvlLbl val="0"/>
      </c:catAx>
      <c:valAx>
        <c:axId val="15549321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8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939754241246161"/>
          <c:w val="0.57510731645135249"/>
          <c:h val="0.429375933271498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СПО!$AM$13836:$AP$13836</c:f>
              <c:numCache>
                <c:formatCode>0.00</c:formatCode>
                <c:ptCount val="4"/>
                <c:pt idx="0">
                  <c:v>8.1535788311648538E-2</c:v>
                </c:pt>
                <c:pt idx="1">
                  <c:v>-8.4847912876808707E-3</c:v>
                </c:pt>
                <c:pt idx="2">
                  <c:v>-7.2502079306726586E-3</c:v>
                </c:pt>
                <c:pt idx="3">
                  <c:v>2.31887240102715E-2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8C-4F98-9A3F-11C135AA7CFC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СПО!$AM$13837:$AP$13837</c:f>
              <c:numCache>
                <c:formatCode>0.00</c:formatCode>
                <c:ptCount val="4"/>
                <c:pt idx="0">
                  <c:v>-4.8350007416535057E-2</c:v>
                </c:pt>
                <c:pt idx="1">
                  <c:v>-4.9187785836987352E-2</c:v>
                </c:pt>
                <c:pt idx="2">
                  <c:v>1.5410648155437912E-2</c:v>
                </c:pt>
                <c:pt idx="3">
                  <c:v>-6.681593651777451E-2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8C-4F98-9A3F-11C135AA7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7680"/>
        <c:axId val="1554941992"/>
      </c:barChart>
      <c:catAx>
        <c:axId val="155493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41992"/>
        <c:crosses val="autoZero"/>
        <c:auto val="1"/>
        <c:lblAlgn val="ctr"/>
        <c:lblOffset val="100"/>
        <c:noMultiLvlLbl val="0"/>
      </c:catAx>
      <c:valAx>
        <c:axId val="1554941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76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207409587884456E-2"/>
          <c:y val="0.1228333072214059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СПО!$AM$13849:$AP$13849</c:f>
              <c:numCache>
                <c:formatCode>0.00</c:formatCode>
                <c:ptCount val="4"/>
                <c:pt idx="0">
                  <c:v>4.4691358024691361</c:v>
                </c:pt>
                <c:pt idx="1">
                  <c:v>4.6913580246913584</c:v>
                </c:pt>
                <c:pt idx="2">
                  <c:v>4.6543209876543212</c:v>
                </c:pt>
                <c:pt idx="3">
                  <c:v>4.4444444444444446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FC-4CB7-81B7-68892880C078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СПО!$AM$13850:$AP$13850</c:f>
              <c:numCache>
                <c:formatCode>0.00</c:formatCode>
                <c:ptCount val="4"/>
                <c:pt idx="0">
                  <c:v>4.5363636363636362</c:v>
                </c:pt>
                <c:pt idx="1">
                  <c:v>4.663636363636364</c:v>
                </c:pt>
                <c:pt idx="2">
                  <c:v>4.6818181818181817</c:v>
                </c:pt>
                <c:pt idx="3">
                  <c:v>4.5363636363636362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FC-4CB7-81B7-68892880C0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3952"/>
        <c:axId val="1554942384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СПО!$AM$13862:$AP$13862</c:f>
              <c:numCache>
                <c:formatCode>0.00</c:formatCode>
                <c:ptCount val="4"/>
                <c:pt idx="0">
                  <c:v>4.3168801808590809</c:v>
                </c:pt>
                <c:pt idx="1">
                  <c:v>4.3727706606380305</c:v>
                </c:pt>
                <c:pt idx="2">
                  <c:v>4.5217282089927151</c:v>
                </c:pt>
                <c:pt idx="3">
                  <c:v>4.4478774177342375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8FC-4CB7-81B7-68892880C078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СПО!$AM$13863:$AP$13863</c:f>
              <c:numCache>
                <c:formatCode>0.00</c:formatCode>
                <c:ptCount val="4"/>
                <c:pt idx="0">
                  <c:v>4.3432397126061399</c:v>
                </c:pt>
                <c:pt idx="1">
                  <c:v>4.4146527324188982</c:v>
                </c:pt>
                <c:pt idx="2">
                  <c:v>4.5683649031134337</c:v>
                </c:pt>
                <c:pt idx="3">
                  <c:v>4.5032658393207052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8FC-4CB7-81B7-68892880C0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43952"/>
        <c:axId val="1554942384"/>
      </c:lineChart>
      <c:catAx>
        <c:axId val="155494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2384"/>
        <c:crosses val="autoZero"/>
        <c:auto val="1"/>
        <c:lblAlgn val="ctr"/>
        <c:lblOffset val="100"/>
        <c:noMultiLvlLbl val="0"/>
      </c:catAx>
      <c:valAx>
        <c:axId val="155494238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395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445439330319129E-2"/>
          <c:y val="2.5296242358419936E-2"/>
          <c:w val="0.67651845464045757"/>
          <c:h val="0.35843852590526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 С'!$G$65</c:f>
              <c:strCache>
                <c:ptCount val="1"/>
                <c:pt idx="0">
                  <c:v>760817 Рыбинский колледж городской инфраструктуры Специальность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С'!$G$66:$G$81</c:f>
              <c:numCache>
                <c:formatCode>0.00</c:formatCode>
                <c:ptCount val="16"/>
                <c:pt idx="0">
                  <c:v>-0.93596267075904582</c:v>
                </c:pt>
                <c:pt idx="1">
                  <c:v>-0.27184897808191444</c:v>
                </c:pt>
                <c:pt idx="2">
                  <c:v>0.47601948381340725</c:v>
                </c:pt>
                <c:pt idx="3">
                  <c:v>-0.12545186025766264</c:v>
                </c:pt>
                <c:pt idx="4">
                  <c:v>0.38194719199156379</c:v>
                </c:pt>
                <c:pt idx="5">
                  <c:v>0.27234854786718288</c:v>
                </c:pt>
                <c:pt idx="6">
                  <c:v>0.47244132696612767</c:v>
                </c:pt>
                <c:pt idx="7">
                  <c:v>-0.1734621799041548</c:v>
                </c:pt>
                <c:pt idx="8">
                  <c:v>-3.4202384586190737E-2</c:v>
                </c:pt>
                <c:pt idx="9">
                  <c:v>0.75245174433212614</c:v>
                </c:pt>
                <c:pt idx="10">
                  <c:v>4.4820930337910569E-2</c:v>
                </c:pt>
                <c:pt idx="11">
                  <c:v>7.3030964128869003E-2</c:v>
                </c:pt>
                <c:pt idx="12">
                  <c:v>0.31085896262498469</c:v>
                </c:pt>
                <c:pt idx="13">
                  <c:v>0.13328729918644355</c:v>
                </c:pt>
                <c:pt idx="14">
                  <c:v>0.38781122559325498</c:v>
                </c:pt>
                <c:pt idx="15">
                  <c:v>-0.26143131868418779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3-4E3C-9E7C-C3F11051BE37}"/>
            </c:ext>
          </c:extLst>
        </c:ser>
        <c:ser>
          <c:idx val="1"/>
          <c:order val="1"/>
          <c:tx>
            <c:strRef>
              <c:f>'Эксперимент% С'!$H$65</c:f>
              <c:strCache>
                <c:ptCount val="1"/>
                <c:pt idx="0">
                  <c:v>ЯО (С)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С'!$H$66:$H$81</c:f>
              <c:numCache>
                <c:formatCode>0.00</c:formatCode>
                <c:ptCount val="16"/>
                <c:pt idx="0">
                  <c:v>-0.40153027302409211</c:v>
                </c:pt>
                <c:pt idx="1">
                  <c:v>0.5349838744144324</c:v>
                </c:pt>
                <c:pt idx="2">
                  <c:v>0.60914570515875222</c:v>
                </c:pt>
                <c:pt idx="3">
                  <c:v>-5.3914307345294649E-2</c:v>
                </c:pt>
                <c:pt idx="4">
                  <c:v>0.74961388263232098</c:v>
                </c:pt>
                <c:pt idx="5">
                  <c:v>0.68345817952480081</c:v>
                </c:pt>
                <c:pt idx="6">
                  <c:v>0.51910163977975776</c:v>
                </c:pt>
                <c:pt idx="7">
                  <c:v>0.76662864581771595</c:v>
                </c:pt>
                <c:pt idx="8">
                  <c:v>7.7757870714171146E-3</c:v>
                </c:pt>
                <c:pt idx="9">
                  <c:v>0.81249318257673064</c:v>
                </c:pt>
                <c:pt idx="10">
                  <c:v>1.2683649782676307</c:v>
                </c:pt>
                <c:pt idx="11">
                  <c:v>0.49757541014264084</c:v>
                </c:pt>
                <c:pt idx="12">
                  <c:v>0.50651080446100238</c:v>
                </c:pt>
                <c:pt idx="13">
                  <c:v>0.491514074242132</c:v>
                </c:pt>
                <c:pt idx="14">
                  <c:v>0.22166335839672691</c:v>
                </c:pt>
                <c:pt idx="15">
                  <c:v>0.33719932748419895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73-4E3C-9E7C-C3F11051BE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47591584"/>
        <c:axId val="1547589232"/>
      </c:barChart>
      <c:catAx>
        <c:axId val="15475915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89232"/>
        <c:crosses val="autoZero"/>
        <c:auto val="1"/>
        <c:lblAlgn val="ctr"/>
        <c:lblOffset val="100"/>
        <c:noMultiLvlLbl val="0"/>
      </c:catAx>
      <c:valAx>
        <c:axId val="154758923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91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281078989998293"/>
          <c:y val="0.73859370243296385"/>
          <c:w val="0.2613042765764822"/>
          <c:h val="0.248867112614058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3730898769232794"/>
          <c:w val="0.57101231510680328"/>
          <c:h val="0.423110269111097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СПО!$AM$13862:$AP$13862</c:f>
              <c:numCache>
                <c:formatCode>0.00</c:formatCode>
                <c:ptCount val="4"/>
                <c:pt idx="0">
                  <c:v>4.3168801808590809</c:v>
                </c:pt>
                <c:pt idx="1">
                  <c:v>4.3727706606380305</c:v>
                </c:pt>
                <c:pt idx="2">
                  <c:v>4.5217282089927151</c:v>
                </c:pt>
                <c:pt idx="3">
                  <c:v>4.4478774177342375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D0-49EC-82ED-4DD425D5E658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СПО!$AM$13863:$AP$13863</c:f>
              <c:numCache>
                <c:formatCode>0.00</c:formatCode>
                <c:ptCount val="4"/>
                <c:pt idx="0">
                  <c:v>4.3432397126061399</c:v>
                </c:pt>
                <c:pt idx="1">
                  <c:v>4.4146527324188982</c:v>
                </c:pt>
                <c:pt idx="2">
                  <c:v>4.5683649031134337</c:v>
                </c:pt>
                <c:pt idx="3">
                  <c:v>4.5032658393207052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D0-49EC-82ED-4DD425D5E6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9640"/>
        <c:axId val="1554935328"/>
      </c:barChart>
      <c:catAx>
        <c:axId val="1554939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35328"/>
        <c:crosses val="autoZero"/>
        <c:auto val="1"/>
        <c:lblAlgn val="ctr"/>
        <c:lblOffset val="100"/>
        <c:noMultiLvlLbl val="0"/>
      </c:catAx>
      <c:valAx>
        <c:axId val="15549353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96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6446019905406561"/>
          <c:w val="0.57237731647180468"/>
          <c:h val="0.4544385899131029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СПО!$AM$13822:$AP$13822</c:f>
              <c:numCache>
                <c:formatCode>0.00</c:formatCode>
                <c:ptCount val="4"/>
                <c:pt idx="0">
                  <c:v>4.3136531365313653</c:v>
                </c:pt>
                <c:pt idx="1">
                  <c:v>4.4612546125461252</c:v>
                </c:pt>
                <c:pt idx="2">
                  <c:v>4.560885608856089</c:v>
                </c:pt>
                <c:pt idx="3">
                  <c:v>4.3800738007380078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42-4B37-9E24-1F8BF9D4D013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СПО!$AM$13850:$AP$13850</c:f>
              <c:numCache>
                <c:formatCode>0.00</c:formatCode>
                <c:ptCount val="4"/>
                <c:pt idx="0">
                  <c:v>4.5363636363636362</c:v>
                </c:pt>
                <c:pt idx="1">
                  <c:v>4.663636363636364</c:v>
                </c:pt>
                <c:pt idx="2">
                  <c:v>4.6818181818181817</c:v>
                </c:pt>
                <c:pt idx="3">
                  <c:v>4.5363636363636362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42-4B37-9E24-1F8BF9D4D0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5720"/>
        <c:axId val="1554940424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СПО!$AM$13821:$AP$13821</c:f>
              <c:numCache>
                <c:formatCode>0.00</c:formatCode>
                <c:ptCount val="4"/>
                <c:pt idx="0">
                  <c:v>4.4621309370988449</c:v>
                </c:pt>
                <c:pt idx="1">
                  <c:v>4.5198973042362001</c:v>
                </c:pt>
                <c:pt idx="2">
                  <c:v>4.54813863928113</c:v>
                </c:pt>
                <c:pt idx="3">
                  <c:v>4.4878048780487809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F42-4B37-9E24-1F8BF9D4D013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СПО!$AM$13849:$AP$13849</c:f>
              <c:numCache>
                <c:formatCode>0.00</c:formatCode>
                <c:ptCount val="4"/>
                <c:pt idx="0">
                  <c:v>4.4691358024691361</c:v>
                </c:pt>
                <c:pt idx="1">
                  <c:v>4.6913580246913584</c:v>
                </c:pt>
                <c:pt idx="2">
                  <c:v>4.6543209876543212</c:v>
                </c:pt>
                <c:pt idx="3">
                  <c:v>4.4444444444444446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F42-4B37-9E24-1F8BF9D4D0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5720"/>
        <c:axId val="1554940424"/>
      </c:lineChart>
      <c:catAx>
        <c:axId val="1554935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0424"/>
        <c:crosses val="autoZero"/>
        <c:auto val="1"/>
        <c:lblAlgn val="ctr"/>
        <c:lblOffset val="100"/>
        <c:noMultiLvlLbl val="0"/>
      </c:catAx>
      <c:valAx>
        <c:axId val="155494042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57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41486097132595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СПО!$AM$13868:$AP$13868</c:f>
              <c:numCache>
                <c:formatCode>0.00</c:formatCode>
                <c:ptCount val="4"/>
                <c:pt idx="0">
                  <c:v>7.0048653702912134E-3</c:v>
                </c:pt>
                <c:pt idx="1">
                  <c:v>0.17146072045515837</c:v>
                </c:pt>
                <c:pt idx="2">
                  <c:v>0.10618234837319118</c:v>
                </c:pt>
                <c:pt idx="3">
                  <c:v>-4.3360433604336279E-2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C3-4E07-B726-C2500CFA461B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СПО!$AM$13869:$AP$13869</c:f>
              <c:numCache>
                <c:formatCode>0.00</c:formatCode>
                <c:ptCount val="4"/>
                <c:pt idx="0">
                  <c:v>0.22271049983227087</c:v>
                </c:pt>
                <c:pt idx="1">
                  <c:v>0.20238175109023882</c:v>
                </c:pt>
                <c:pt idx="2">
                  <c:v>0.1209325729620927</c:v>
                </c:pt>
                <c:pt idx="3">
                  <c:v>0.15628983562562837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C3-4E07-B726-C2500CFA46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6504"/>
        <c:axId val="1554936896"/>
      </c:barChart>
      <c:catAx>
        <c:axId val="1554936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36896"/>
        <c:crosses val="autoZero"/>
        <c:auto val="1"/>
        <c:lblAlgn val="ctr"/>
        <c:lblOffset val="100"/>
        <c:noMultiLvlLbl val="0"/>
      </c:catAx>
      <c:valAx>
        <c:axId val="15549368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65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679632151244252"/>
          <c:w val="0.59286744286989013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СПО!$AQ$13792:$AV$13792</c:f>
              <c:numCache>
                <c:formatCode>0.00</c:formatCode>
                <c:ptCount val="6"/>
                <c:pt idx="0">
                  <c:v>4.5395348837209299</c:v>
                </c:pt>
                <c:pt idx="1">
                  <c:v>4.5686046511627909</c:v>
                </c:pt>
                <c:pt idx="2">
                  <c:v>4.5709302325581396</c:v>
                </c:pt>
                <c:pt idx="3">
                  <c:v>4.5604651162790697</c:v>
                </c:pt>
                <c:pt idx="4">
                  <c:v>4.5139534883720929</c:v>
                </c:pt>
                <c:pt idx="5">
                  <c:v>4.5720930232558139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29-43AB-BB9C-BD93B669EEE8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СПО!$AQ$13793:$AV$13793</c:f>
              <c:numCache>
                <c:formatCode>0.00</c:formatCode>
                <c:ptCount val="6"/>
                <c:pt idx="0">
                  <c:v>4.5460122699386503</c:v>
                </c:pt>
                <c:pt idx="1">
                  <c:v>4.5383435582822083</c:v>
                </c:pt>
                <c:pt idx="2">
                  <c:v>4.5352760736196318</c:v>
                </c:pt>
                <c:pt idx="3">
                  <c:v>4.5230061349693251</c:v>
                </c:pt>
                <c:pt idx="4">
                  <c:v>4.4576802507836994</c:v>
                </c:pt>
                <c:pt idx="5">
                  <c:v>4.5030674846625764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29-43AB-BB9C-BD93B669EE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7088"/>
        <c:axId val="1554944736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СПО!$AQ$13806:$AV$13806</c:f>
              <c:numCache>
                <c:formatCode>0.00</c:formatCode>
                <c:ptCount val="6"/>
                <c:pt idx="0">
                  <c:v>4.4081141624491824</c:v>
                </c:pt>
                <c:pt idx="1">
                  <c:v>4.5216128764622914</c:v>
                </c:pt>
                <c:pt idx="2">
                  <c:v>4.4597195718908154</c:v>
                </c:pt>
                <c:pt idx="3">
                  <c:v>4.459387704305982</c:v>
                </c:pt>
                <c:pt idx="4">
                  <c:v>4.4213058989463203</c:v>
                </c:pt>
                <c:pt idx="5">
                  <c:v>4.4474404712519702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29-43AB-BB9C-BD93B669EEE8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СПО!$AQ$13807:$AV$13807</c:f>
              <c:numCache>
                <c:formatCode>0.00</c:formatCode>
                <c:ptCount val="6"/>
                <c:pt idx="0">
                  <c:v>4.3889493937413784</c:v>
                </c:pt>
                <c:pt idx="1">
                  <c:v>4.5035213824148697</c:v>
                </c:pt>
                <c:pt idx="2">
                  <c:v>4.4666376243374719</c:v>
                </c:pt>
                <c:pt idx="3">
                  <c:v>4.4530603354389022</c:v>
                </c:pt>
                <c:pt idx="4">
                  <c:v>4.4195873916711408</c:v>
                </c:pt>
                <c:pt idx="5">
                  <c:v>4.4484861685907209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829-43AB-BB9C-BD93B669EE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47088"/>
        <c:axId val="1554944736"/>
      </c:lineChart>
      <c:catAx>
        <c:axId val="155494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4736"/>
        <c:crosses val="autoZero"/>
        <c:auto val="1"/>
        <c:lblAlgn val="ctr"/>
        <c:lblOffset val="100"/>
        <c:noMultiLvlLbl val="0"/>
      </c:catAx>
      <c:valAx>
        <c:axId val="155494473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70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642344049099126"/>
          <c:w val="0.57374231783680607"/>
          <c:h val="0.412667495510429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СПО!$AQ$13808:$AV$13808</c:f>
              <c:numCache>
                <c:formatCode>0.00</c:formatCode>
                <c:ptCount val="6"/>
                <c:pt idx="0">
                  <c:v>0.13142072127174753</c:v>
                </c:pt>
                <c:pt idx="1">
                  <c:v>4.6991774700499533E-2</c:v>
                </c:pt>
                <c:pt idx="2">
                  <c:v>0.11121066066732421</c:v>
                </c:pt>
                <c:pt idx="3">
                  <c:v>0.10107741197308773</c:v>
                </c:pt>
                <c:pt idx="4">
                  <c:v>9.2647589425772559E-2</c:v>
                </c:pt>
                <c:pt idx="5">
                  <c:v>0.12465255200384373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29-4A76-94A7-A0098B7ADFA3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СПО!$AQ$13809:$AV$13809</c:f>
              <c:numCache>
                <c:formatCode>0.00</c:formatCode>
                <c:ptCount val="6"/>
                <c:pt idx="0">
                  <c:v>0.15706287619727188</c:v>
                </c:pt>
                <c:pt idx="1">
                  <c:v>3.4822175867338601E-2</c:v>
                </c:pt>
                <c:pt idx="2">
                  <c:v>6.8638449282159897E-2</c:v>
                </c:pt>
                <c:pt idx="3">
                  <c:v>6.9945799530422903E-2</c:v>
                </c:pt>
                <c:pt idx="4">
                  <c:v>3.8092859112558664E-2</c:v>
                </c:pt>
                <c:pt idx="5">
                  <c:v>5.4581316071855568E-2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29-4A76-94A7-A0098B7ADF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5128"/>
        <c:axId val="1554945520"/>
      </c:barChart>
      <c:catAx>
        <c:axId val="1554945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45520"/>
        <c:crosses val="autoZero"/>
        <c:auto val="1"/>
        <c:lblAlgn val="ctr"/>
        <c:lblOffset val="100"/>
        <c:noMultiLvlLbl val="0"/>
      </c:catAx>
      <c:valAx>
        <c:axId val="15549455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51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4357465185272894"/>
          <c:w val="0.57647232056680875"/>
          <c:h val="0.40640183135002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СПО!$AQ$13821:$AV$13821</c:f>
              <c:numCache>
                <c:formatCode>0.00</c:formatCode>
                <c:ptCount val="6"/>
                <c:pt idx="0">
                  <c:v>4.5263157894736841</c:v>
                </c:pt>
                <c:pt idx="1">
                  <c:v>4.5545571245186132</c:v>
                </c:pt>
                <c:pt idx="2">
                  <c:v>4.5571245186136071</c:v>
                </c:pt>
                <c:pt idx="3">
                  <c:v>4.5494223363286261</c:v>
                </c:pt>
                <c:pt idx="4">
                  <c:v>4.499358151476252</c:v>
                </c:pt>
                <c:pt idx="5">
                  <c:v>4.5648267008985881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5D-483E-A09B-F641A565FCE4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СПО!$AQ$13822:$AV$13822</c:f>
              <c:numCache>
                <c:formatCode>0.00</c:formatCode>
                <c:ptCount val="6"/>
                <c:pt idx="0">
                  <c:v>4.5110701107011071</c:v>
                </c:pt>
                <c:pt idx="1">
                  <c:v>4.5129151291512919</c:v>
                </c:pt>
                <c:pt idx="2">
                  <c:v>4.5036900369003687</c:v>
                </c:pt>
                <c:pt idx="3">
                  <c:v>4.4870848708487081</c:v>
                </c:pt>
                <c:pt idx="4">
                  <c:v>4.4385633270321359</c:v>
                </c:pt>
                <c:pt idx="5">
                  <c:v>4.4797047970479706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5D-483E-A09B-F641A565FC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6696"/>
        <c:axId val="1554945912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СПО!$AQ$13834:$AV$13834</c:f>
              <c:numCache>
                <c:formatCode>0.00</c:formatCode>
                <c:ptCount val="6"/>
                <c:pt idx="0">
                  <c:v>4.5131282820705172</c:v>
                </c:pt>
                <c:pt idx="1">
                  <c:v>4.611902975743936</c:v>
                </c:pt>
                <c:pt idx="2">
                  <c:v>4.549387346836709</c:v>
                </c:pt>
                <c:pt idx="3">
                  <c:v>4.5453863465866471</c:v>
                </c:pt>
                <c:pt idx="4">
                  <c:v>4.505876469117279</c:v>
                </c:pt>
                <c:pt idx="5">
                  <c:v>4.5323830957739437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A5D-483E-A09B-F641A565FCE4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СПО!$AQ$13835:$AV$13835</c:f>
              <c:numCache>
                <c:formatCode>0.00</c:formatCode>
                <c:ptCount val="6"/>
                <c:pt idx="0">
                  <c:v>4.476308106894229</c:v>
                </c:pt>
                <c:pt idx="1">
                  <c:v>4.5515382887940712</c:v>
                </c:pt>
                <c:pt idx="2">
                  <c:v>4.5151583202335503</c:v>
                </c:pt>
                <c:pt idx="3">
                  <c:v>4.5034807994610375</c:v>
                </c:pt>
                <c:pt idx="4">
                  <c:v>4.4455847255369925</c:v>
                </c:pt>
                <c:pt idx="5">
                  <c:v>4.4846171120592855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A5D-483E-A09B-F641A565FC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46696"/>
        <c:axId val="1554945912"/>
      </c:lineChart>
      <c:catAx>
        <c:axId val="1554946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5912"/>
        <c:crosses val="autoZero"/>
        <c:auto val="1"/>
        <c:lblAlgn val="ctr"/>
        <c:lblOffset val="100"/>
        <c:noMultiLvlLbl val="0"/>
      </c:catAx>
      <c:valAx>
        <c:axId val="15549459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66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57783732193181014"/>
          <c:h val="0.39804761246949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СПО!$AQ$13836:$AV$13836</c:f>
              <c:numCache>
                <c:formatCode>0.00</c:formatCode>
                <c:ptCount val="6"/>
                <c:pt idx="0">
                  <c:v>1.3187507403166876E-2</c:v>
                </c:pt>
                <c:pt idx="1">
                  <c:v>-5.7345851225322875E-2</c:v>
                </c:pt>
                <c:pt idx="2">
                  <c:v>7.7371717768981441E-3</c:v>
                </c:pt>
                <c:pt idx="3">
                  <c:v>4.0359897419790514E-3</c:v>
                </c:pt>
                <c:pt idx="4">
                  <c:v>-6.5183176410270605E-3</c:v>
                </c:pt>
                <c:pt idx="5">
                  <c:v>3.2443605124644392E-2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39-4141-8FB6-AE3AAB2AD45B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СПО!$AQ$13837:$AV$13837</c:f>
              <c:numCache>
                <c:formatCode>0.00</c:formatCode>
                <c:ptCount val="6"/>
                <c:pt idx="0">
                  <c:v>3.4762003806878106E-2</c:v>
                </c:pt>
                <c:pt idx="1">
                  <c:v>-3.8623159642779292E-2</c:v>
                </c:pt>
                <c:pt idx="2">
                  <c:v>-1.1468283333181617E-2</c:v>
                </c:pt>
                <c:pt idx="3">
                  <c:v>-1.6395928612329413E-2</c:v>
                </c:pt>
                <c:pt idx="4">
                  <c:v>-7.021398504856613E-3</c:v>
                </c:pt>
                <c:pt idx="5">
                  <c:v>-4.9123150113148384E-3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39-4141-8FB6-AE3AAB2AD4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5280"/>
        <c:axId val="1558535672"/>
      </c:barChart>
      <c:catAx>
        <c:axId val="155853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35672"/>
        <c:crosses val="autoZero"/>
        <c:auto val="1"/>
        <c:lblAlgn val="ctr"/>
        <c:lblOffset val="100"/>
        <c:noMultiLvlLbl val="0"/>
      </c:catAx>
      <c:valAx>
        <c:axId val="15585356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52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408713939688118E-2"/>
          <c:y val="0.11655655999985502"/>
          <c:w val="0.57237355111635146"/>
          <c:h val="0.427180259448769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СПО!$AQ$13849:$AV$13849</c:f>
              <c:numCache>
                <c:formatCode>0.00</c:formatCode>
                <c:ptCount val="6"/>
                <c:pt idx="0">
                  <c:v>4.666666666666667</c:v>
                </c:pt>
                <c:pt idx="1">
                  <c:v>4.7037037037037033</c:v>
                </c:pt>
                <c:pt idx="2">
                  <c:v>4.7037037037037033</c:v>
                </c:pt>
                <c:pt idx="3">
                  <c:v>4.666666666666667</c:v>
                </c:pt>
                <c:pt idx="4">
                  <c:v>4.6543209876543212</c:v>
                </c:pt>
                <c:pt idx="5">
                  <c:v>4.6419753086419755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71-4B8C-80D9-B8BD92482B86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СПО!$AQ$13850:$AV$13850</c:f>
              <c:numCache>
                <c:formatCode>0.00</c:formatCode>
                <c:ptCount val="6"/>
                <c:pt idx="0">
                  <c:v>4.7181818181818178</c:v>
                </c:pt>
                <c:pt idx="1">
                  <c:v>4.663636363636364</c:v>
                </c:pt>
                <c:pt idx="2">
                  <c:v>4.6909090909090905</c:v>
                </c:pt>
                <c:pt idx="3">
                  <c:v>4.7</c:v>
                </c:pt>
                <c:pt idx="4">
                  <c:v>4.5504587155963305</c:v>
                </c:pt>
                <c:pt idx="5">
                  <c:v>4.6181818181818182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71-4B8C-80D9-B8BD92482B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28616"/>
        <c:axId val="155853959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СПО!$AQ$13862:$AV$13862</c:f>
              <c:numCache>
                <c:formatCode>0.00</c:formatCode>
                <c:ptCount val="6"/>
                <c:pt idx="0">
                  <c:v>4.3517960311479529</c:v>
                </c:pt>
                <c:pt idx="1">
                  <c:v>4.4732479276563675</c:v>
                </c:pt>
                <c:pt idx="2">
                  <c:v>4.4119567947751825</c:v>
                </c:pt>
                <c:pt idx="3">
                  <c:v>4.4144687264506404</c:v>
                </c:pt>
                <c:pt idx="4">
                  <c:v>4.3755337854810348</c:v>
                </c:pt>
                <c:pt idx="5">
                  <c:v>4.4011554885707111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71-4B8C-80D9-B8BD92482B86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СПО!$AQ$13863:$AV$13863</c:f>
              <c:numCache>
                <c:formatCode>0.00</c:formatCode>
                <c:ptCount val="6"/>
                <c:pt idx="0">
                  <c:v>4.3412802090137168</c:v>
                </c:pt>
                <c:pt idx="1">
                  <c:v>4.4769214021336818</c:v>
                </c:pt>
                <c:pt idx="2">
                  <c:v>4.4388199433921187</c:v>
                </c:pt>
                <c:pt idx="3">
                  <c:v>4.4243413890703245</c:v>
                </c:pt>
                <c:pt idx="4">
                  <c:v>4.4033941061804835</c:v>
                </c:pt>
                <c:pt idx="5">
                  <c:v>4.4269540605268887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971-4B8C-80D9-B8BD92482B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28616"/>
        <c:axId val="1558539592"/>
      </c:lineChart>
      <c:catAx>
        <c:axId val="1558528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9592"/>
        <c:crosses val="autoZero"/>
        <c:auto val="1"/>
        <c:lblAlgn val="ctr"/>
        <c:lblOffset val="100"/>
        <c:noMultiLvlLbl val="0"/>
      </c:catAx>
      <c:valAx>
        <c:axId val="15585395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28616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038921121701892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СПО!$AQ$13862:$AV$13862</c:f>
              <c:numCache>
                <c:formatCode>0.00</c:formatCode>
                <c:ptCount val="6"/>
                <c:pt idx="0">
                  <c:v>4.3517960311479529</c:v>
                </c:pt>
                <c:pt idx="1">
                  <c:v>4.4732479276563675</c:v>
                </c:pt>
                <c:pt idx="2">
                  <c:v>4.4119567947751825</c:v>
                </c:pt>
                <c:pt idx="3">
                  <c:v>4.4144687264506404</c:v>
                </c:pt>
                <c:pt idx="4">
                  <c:v>4.3755337854810348</c:v>
                </c:pt>
                <c:pt idx="5">
                  <c:v>4.4011554885707111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E4-4BDA-9032-CAB3149FB1E8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СПО!$AQ$13863:$AV$13863</c:f>
              <c:numCache>
                <c:formatCode>0.00</c:formatCode>
                <c:ptCount val="6"/>
                <c:pt idx="0">
                  <c:v>4.3412802090137168</c:v>
                </c:pt>
                <c:pt idx="1">
                  <c:v>4.4769214021336818</c:v>
                </c:pt>
                <c:pt idx="2">
                  <c:v>4.4388199433921187</c:v>
                </c:pt>
                <c:pt idx="3">
                  <c:v>4.4243413890703245</c:v>
                </c:pt>
                <c:pt idx="4">
                  <c:v>4.4033941061804835</c:v>
                </c:pt>
                <c:pt idx="5">
                  <c:v>4.4269540605268887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E4-4BDA-9032-CAB3149FB1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0576"/>
        <c:axId val="1558532928"/>
      </c:barChart>
      <c:catAx>
        <c:axId val="155853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32928"/>
        <c:crosses val="autoZero"/>
        <c:auto val="1"/>
        <c:lblAlgn val="ctr"/>
        <c:lblOffset val="100"/>
        <c:noMultiLvlLbl val="0"/>
      </c:catAx>
      <c:valAx>
        <c:axId val="15585329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05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7374231783680607"/>
          <c:h val="0.4419072615923009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СПО!$AQ$13822:$AV$13822</c:f>
              <c:numCache>
                <c:formatCode>0.00</c:formatCode>
                <c:ptCount val="6"/>
                <c:pt idx="0">
                  <c:v>4.5110701107011071</c:v>
                </c:pt>
                <c:pt idx="1">
                  <c:v>4.5129151291512919</c:v>
                </c:pt>
                <c:pt idx="2">
                  <c:v>4.5036900369003687</c:v>
                </c:pt>
                <c:pt idx="3">
                  <c:v>4.4870848708487081</c:v>
                </c:pt>
                <c:pt idx="4">
                  <c:v>4.4385633270321359</c:v>
                </c:pt>
                <c:pt idx="5">
                  <c:v>4.4797047970479706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E8-4AE2-AB8B-48620287C9B0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СПО!$AQ$13850:$AV$13850</c:f>
              <c:numCache>
                <c:formatCode>0.00</c:formatCode>
                <c:ptCount val="6"/>
                <c:pt idx="0">
                  <c:v>4.7181818181818178</c:v>
                </c:pt>
                <c:pt idx="1">
                  <c:v>4.663636363636364</c:v>
                </c:pt>
                <c:pt idx="2">
                  <c:v>4.6909090909090905</c:v>
                </c:pt>
                <c:pt idx="3">
                  <c:v>4.7</c:v>
                </c:pt>
                <c:pt idx="4">
                  <c:v>4.5504587155963305</c:v>
                </c:pt>
                <c:pt idx="5">
                  <c:v>4.6181818181818182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E8-4AE2-AB8B-48620287C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1752"/>
        <c:axId val="1558533712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СПО!$AQ$13821:$AV$13821</c:f>
              <c:numCache>
                <c:formatCode>0.00</c:formatCode>
                <c:ptCount val="6"/>
                <c:pt idx="0">
                  <c:v>4.5263157894736841</c:v>
                </c:pt>
                <c:pt idx="1">
                  <c:v>4.5545571245186132</c:v>
                </c:pt>
                <c:pt idx="2">
                  <c:v>4.5571245186136071</c:v>
                </c:pt>
                <c:pt idx="3">
                  <c:v>4.5494223363286261</c:v>
                </c:pt>
                <c:pt idx="4">
                  <c:v>4.499358151476252</c:v>
                </c:pt>
                <c:pt idx="5">
                  <c:v>4.5648267008985881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E8-4AE2-AB8B-48620287C9B0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СПО!$AQ$13849:$AV$13849</c:f>
              <c:numCache>
                <c:formatCode>0.00</c:formatCode>
                <c:ptCount val="6"/>
                <c:pt idx="0">
                  <c:v>4.666666666666667</c:v>
                </c:pt>
                <c:pt idx="1">
                  <c:v>4.7037037037037033</c:v>
                </c:pt>
                <c:pt idx="2">
                  <c:v>4.7037037037037033</c:v>
                </c:pt>
                <c:pt idx="3">
                  <c:v>4.666666666666667</c:v>
                </c:pt>
                <c:pt idx="4">
                  <c:v>4.6543209876543212</c:v>
                </c:pt>
                <c:pt idx="5">
                  <c:v>4.6419753086419755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DE8-4AE2-AB8B-48620287C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31752"/>
        <c:axId val="1558533712"/>
      </c:lineChart>
      <c:catAx>
        <c:axId val="1558531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3712"/>
        <c:crosses val="autoZero"/>
        <c:auto val="1"/>
        <c:lblAlgn val="ctr"/>
        <c:lblOffset val="100"/>
        <c:noMultiLvlLbl val="0"/>
      </c:catAx>
      <c:valAx>
        <c:axId val="15585337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17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942795945830381"/>
          <c:w val="0.6079278551719496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СПО!$G$13792:$J$13792</c:f>
              <c:numCache>
                <c:formatCode>0.00</c:formatCode>
                <c:ptCount val="4"/>
                <c:pt idx="0">
                  <c:v>4.5348837209302326</c:v>
                </c:pt>
                <c:pt idx="1">
                  <c:v>4.5348837209302326</c:v>
                </c:pt>
                <c:pt idx="2">
                  <c:v>4.5523255813953485</c:v>
                </c:pt>
                <c:pt idx="3">
                  <c:v>4.5441860465116282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E8-4EA3-81B1-03B692F3231F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СПО!$G$13793:$J$13793</c:f>
              <c:numCache>
                <c:formatCode>0.00</c:formatCode>
                <c:ptCount val="4"/>
                <c:pt idx="0">
                  <c:v>4.4815950920245395</c:v>
                </c:pt>
                <c:pt idx="1">
                  <c:v>4.5490797546012267</c:v>
                </c:pt>
                <c:pt idx="2">
                  <c:v>4.4984374999999996</c:v>
                </c:pt>
                <c:pt idx="3">
                  <c:v>4.4785276073619631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E8-4EA3-81B1-03B692F323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597464"/>
        <c:axId val="154758884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СПО!$G$13806:$J$13806</c:f>
              <c:numCache>
                <c:formatCode>0.00</c:formatCode>
                <c:ptCount val="4"/>
                <c:pt idx="0">
                  <c:v>4.4252053430681162</c:v>
                </c:pt>
                <c:pt idx="1">
                  <c:v>4.4741558118310794</c:v>
                </c:pt>
                <c:pt idx="2">
                  <c:v>4.4664398904836968</c:v>
                </c:pt>
                <c:pt idx="3">
                  <c:v>4.4403882850742553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6E8-4EA3-81B1-03B692F3231F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СПО!$G$13807:$J$13807</c:f>
              <c:numCache>
                <c:formatCode>0.00</c:formatCode>
                <c:ptCount val="4"/>
                <c:pt idx="0">
                  <c:v>4.4389748057794236</c:v>
                </c:pt>
                <c:pt idx="1">
                  <c:v>4.4759311696798081</c:v>
                </c:pt>
                <c:pt idx="2">
                  <c:v>4.4868818202925471</c:v>
                </c:pt>
                <c:pt idx="3">
                  <c:v>4.4562549916503302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6E8-4EA3-81B1-03B692F323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597464"/>
        <c:axId val="1547588840"/>
      </c:lineChart>
      <c:catAx>
        <c:axId val="1547597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88840"/>
        <c:crosses val="autoZero"/>
        <c:auto val="1"/>
        <c:lblAlgn val="ctr"/>
        <c:lblOffset val="100"/>
        <c:noMultiLvlLbl val="0"/>
      </c:catAx>
      <c:valAx>
        <c:axId val="1547588840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974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68662140916596"/>
          <c:w val="0.57647232056680875"/>
          <c:h val="0.469058472954038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СПО!$AQ$13868:$AV$13868</c:f>
              <c:numCache>
                <c:formatCode>0.00</c:formatCode>
                <c:ptCount val="6"/>
                <c:pt idx="0">
                  <c:v>0.14035087719298289</c:v>
                </c:pt>
                <c:pt idx="1">
                  <c:v>0.14914657918509011</c:v>
                </c:pt>
                <c:pt idx="2">
                  <c:v>0.14657918509009615</c:v>
                </c:pt>
                <c:pt idx="3">
                  <c:v>0.11724433033804083</c:v>
                </c:pt>
                <c:pt idx="4">
                  <c:v>0.15496283617806927</c:v>
                </c:pt>
                <c:pt idx="5">
                  <c:v>7.7148607743387387E-2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0C-43F4-8D2E-A8A770C87C09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СПО!$AQ$13869:$AV$13869</c:f>
              <c:numCache>
                <c:formatCode>0.00</c:formatCode>
                <c:ptCount val="6"/>
                <c:pt idx="0">
                  <c:v>0.20711170748071073</c:v>
                </c:pt>
                <c:pt idx="1">
                  <c:v>0.15072123448507213</c:v>
                </c:pt>
                <c:pt idx="2">
                  <c:v>0.18721905400872174</c:v>
                </c:pt>
                <c:pt idx="3">
                  <c:v>0.21291512915129207</c:v>
                </c:pt>
                <c:pt idx="4">
                  <c:v>0.11189538856419468</c:v>
                </c:pt>
                <c:pt idx="5">
                  <c:v>0.13847702113384752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0C-43F4-8D2E-A8A770C87C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3320"/>
        <c:axId val="1558532144"/>
      </c:barChart>
      <c:catAx>
        <c:axId val="1558533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32144"/>
        <c:crosses val="autoZero"/>
        <c:auto val="1"/>
        <c:lblAlgn val="ctr"/>
        <c:lblOffset val="100"/>
        <c:noMultiLvlLbl val="0"/>
      </c:catAx>
      <c:valAx>
        <c:axId val="15585321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33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888487623257619"/>
          <c:w val="0.59561254167553379"/>
          <c:h val="0.240131003361421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СПО!$AW$13792:$BC$13792</c:f>
              <c:numCache>
                <c:formatCode>0.00</c:formatCode>
                <c:ptCount val="7"/>
                <c:pt idx="0">
                  <c:v>4.6720930232558135</c:v>
                </c:pt>
                <c:pt idx="1">
                  <c:v>4.4930232558139531</c:v>
                </c:pt>
                <c:pt idx="2">
                  <c:v>4.5558139534883724</c:v>
                </c:pt>
                <c:pt idx="3">
                  <c:v>4.4988372093023257</c:v>
                </c:pt>
                <c:pt idx="4">
                  <c:v>4.5779069767441865</c:v>
                </c:pt>
                <c:pt idx="5">
                  <c:v>4.4976744186046513</c:v>
                </c:pt>
                <c:pt idx="6">
                  <c:v>4.5569767441860467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83-4CD6-8A66-C36615702C8F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СПО!$AW$13793:$BC$13793</c:f>
              <c:numCache>
                <c:formatCode>0.00</c:formatCode>
                <c:ptCount val="7"/>
                <c:pt idx="0">
                  <c:v>4.6779141104294482</c:v>
                </c:pt>
                <c:pt idx="1">
                  <c:v>4.4279141104294482</c:v>
                </c:pt>
                <c:pt idx="2">
                  <c:v>4.5061349693251538</c:v>
                </c:pt>
                <c:pt idx="3">
                  <c:v>4.4263803680981599</c:v>
                </c:pt>
                <c:pt idx="4">
                  <c:v>4.5122699386503067</c:v>
                </c:pt>
                <c:pt idx="5">
                  <c:v>4.4325153374233128</c:v>
                </c:pt>
                <c:pt idx="6">
                  <c:v>4.5138036809815949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83-4CD6-8A66-C36615702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6064"/>
        <c:axId val="1558538416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СПО!$AW$13806:$BC$13806</c:f>
              <c:numCache>
                <c:formatCode>0.00</c:formatCode>
                <c:ptCount val="7"/>
                <c:pt idx="0">
                  <c:v>4.6108529704613339</c:v>
                </c:pt>
                <c:pt idx="1">
                  <c:v>4.5290798971210489</c:v>
                </c:pt>
                <c:pt idx="2">
                  <c:v>4.5561271052849914</c:v>
                </c:pt>
                <c:pt idx="3">
                  <c:v>4.408528996930225</c:v>
                </c:pt>
                <c:pt idx="4">
                  <c:v>4.468679996681324</c:v>
                </c:pt>
                <c:pt idx="5">
                  <c:v>4.493155231062806</c:v>
                </c:pt>
                <c:pt idx="6">
                  <c:v>4.520534306811582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683-4CD6-8A66-C36615702C8F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СПО!$AW$13807:$BC$13807</c:f>
              <c:numCache>
                <c:formatCode>0.00</c:formatCode>
                <c:ptCount val="7"/>
                <c:pt idx="0">
                  <c:v>4.6066942568794014</c:v>
                </c:pt>
                <c:pt idx="1">
                  <c:v>4.5183329703042183</c:v>
                </c:pt>
                <c:pt idx="2">
                  <c:v>4.5542728526827849</c:v>
                </c:pt>
                <c:pt idx="3">
                  <c:v>4.431278588542801</c:v>
                </c:pt>
                <c:pt idx="4">
                  <c:v>4.47055833877877</c:v>
                </c:pt>
                <c:pt idx="5">
                  <c:v>4.5028679300079864</c:v>
                </c:pt>
                <c:pt idx="6">
                  <c:v>4.5310389893269436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683-4CD6-8A66-C36615702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36064"/>
        <c:axId val="1558538416"/>
      </c:lineChart>
      <c:catAx>
        <c:axId val="155853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38416"/>
        <c:crosses val="autoZero"/>
        <c:auto val="1"/>
        <c:lblAlgn val="ctr"/>
        <c:lblOffset val="100"/>
        <c:noMultiLvlLbl val="0"/>
      </c:catAx>
      <c:valAx>
        <c:axId val="15585384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7.5193858072816521E-3"/>
              <c:y val="0.20475270198811496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60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851199521112493"/>
          <c:w val="0.57374231783680607"/>
          <c:h val="0.17851518560179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СПО!$AW$13808:$BC$13808</c:f>
              <c:numCache>
                <c:formatCode>0.00</c:formatCode>
                <c:ptCount val="7"/>
                <c:pt idx="0">
                  <c:v>6.1240052794479638E-2</c:v>
                </c:pt>
                <c:pt idx="1">
                  <c:v>-3.6056641307095738E-2</c:v>
                </c:pt>
                <c:pt idx="2">
                  <c:v>-3.1315179661906001E-4</c:v>
                </c:pt>
                <c:pt idx="3">
                  <c:v>9.0308212372100627E-2</c:v>
                </c:pt>
                <c:pt idx="4">
                  <c:v>0.10922698006286247</c:v>
                </c:pt>
                <c:pt idx="5">
                  <c:v>4.5191875418453265E-3</c:v>
                </c:pt>
                <c:pt idx="6">
                  <c:v>3.6442437374464731E-2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2A-45A1-B694-BCB55DE5E767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СПО!$AW$13809:$BC$13809</c:f>
              <c:numCache>
                <c:formatCode>0.00</c:formatCode>
                <c:ptCount val="7"/>
                <c:pt idx="0">
                  <c:v>7.1219853550046786E-2</c:v>
                </c:pt>
                <c:pt idx="1">
                  <c:v>-9.0418859874770163E-2</c:v>
                </c:pt>
                <c:pt idx="2">
                  <c:v>-4.8137883357631139E-2</c:v>
                </c:pt>
                <c:pt idx="3">
                  <c:v>-4.8982204446410549E-3</c:v>
                </c:pt>
                <c:pt idx="4">
                  <c:v>4.171159987153672E-2</c:v>
                </c:pt>
                <c:pt idx="5">
                  <c:v>-7.0352592584673523E-2</c:v>
                </c:pt>
                <c:pt idx="6">
                  <c:v>-1.7235308345348699E-2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2A-45A1-B694-BCB55DE5E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6456"/>
        <c:axId val="1558539984"/>
      </c:barChart>
      <c:catAx>
        <c:axId val="1558536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39984"/>
        <c:crosses val="autoZero"/>
        <c:auto val="1"/>
        <c:lblAlgn val="ctr"/>
        <c:lblOffset val="100"/>
        <c:noMultiLvlLbl val="0"/>
      </c:catAx>
      <c:valAx>
        <c:axId val="15585399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64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31318782520606"/>
          <c:w val="0.57510731645135249"/>
          <c:h val="0.22755593050868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СПО!$AW$13821:$BC$13821</c:f>
              <c:numCache>
                <c:formatCode>0.00</c:formatCode>
                <c:ptCount val="7"/>
                <c:pt idx="0">
                  <c:v>4.6829268292682924</c:v>
                </c:pt>
                <c:pt idx="1">
                  <c:v>4.504492939666239</c:v>
                </c:pt>
                <c:pt idx="2">
                  <c:v>4.5596919127086011</c:v>
                </c:pt>
                <c:pt idx="3">
                  <c:v>4.499358151476252</c:v>
                </c:pt>
                <c:pt idx="4">
                  <c:v>4.5840821566110401</c:v>
                </c:pt>
                <c:pt idx="5">
                  <c:v>4.5070603337612321</c:v>
                </c:pt>
                <c:pt idx="6">
                  <c:v>4.5596919127086011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A4-4DB0-8EB7-BB09BFB40722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СПО!$AW$13822:$BC$13822</c:f>
              <c:numCache>
                <c:formatCode>0.00</c:formatCode>
                <c:ptCount val="7"/>
                <c:pt idx="0">
                  <c:v>4.6845018450184499</c:v>
                </c:pt>
                <c:pt idx="1">
                  <c:v>4.3892988929889301</c:v>
                </c:pt>
                <c:pt idx="2">
                  <c:v>4.4833948339483394</c:v>
                </c:pt>
                <c:pt idx="3">
                  <c:v>4.3966789667896675</c:v>
                </c:pt>
                <c:pt idx="4">
                  <c:v>4.4852398523985242</c:v>
                </c:pt>
                <c:pt idx="5">
                  <c:v>4.4003690036900371</c:v>
                </c:pt>
                <c:pt idx="6">
                  <c:v>4.4889298892988929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A4-4DB0-8EB7-BB09BFB407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28224"/>
        <c:axId val="155852900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5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СПО!$AW$13834:$BC$13834</c:f>
              <c:numCache>
                <c:formatCode>0.00</c:formatCode>
                <c:ptCount val="7"/>
                <c:pt idx="0">
                  <c:v>4.6424106026506626</c:v>
                </c:pt>
                <c:pt idx="1">
                  <c:v>4.5446361590397597</c:v>
                </c:pt>
                <c:pt idx="2">
                  <c:v>4.5778944736184046</c:v>
                </c:pt>
                <c:pt idx="3">
                  <c:v>4.4706176544136031</c:v>
                </c:pt>
                <c:pt idx="4">
                  <c:v>4.538634658664666</c:v>
                </c:pt>
                <c:pt idx="5">
                  <c:v>4.5206301575393848</c:v>
                </c:pt>
                <c:pt idx="6">
                  <c:v>4.5461365341335336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7A4-4DB0-8EB7-BB09BFB40722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5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СПО!$AW$13835:$BC$13835</c:f>
              <c:numCache>
                <c:formatCode>0.00</c:formatCode>
                <c:ptCount val="7"/>
                <c:pt idx="0">
                  <c:v>4.6099258926566362</c:v>
                </c:pt>
                <c:pt idx="1">
                  <c:v>4.4978666067819448</c:v>
                </c:pt>
                <c:pt idx="2">
                  <c:v>4.5223444868627896</c:v>
                </c:pt>
                <c:pt idx="3">
                  <c:v>4.4828205704019766</c:v>
                </c:pt>
                <c:pt idx="4">
                  <c:v>4.4924769818100154</c:v>
                </c:pt>
                <c:pt idx="5">
                  <c:v>4.4929261172243429</c:v>
                </c:pt>
                <c:pt idx="6">
                  <c:v>4.5308780597350102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7A4-4DB0-8EB7-BB09BFB407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28224"/>
        <c:axId val="1558529008"/>
      </c:lineChart>
      <c:catAx>
        <c:axId val="15585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29008"/>
        <c:crosses val="autoZero"/>
        <c:auto val="1"/>
        <c:lblAlgn val="ctr"/>
        <c:lblOffset val="100"/>
        <c:noMultiLvlLbl val="0"/>
      </c:catAx>
      <c:valAx>
        <c:axId val="155852900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282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104332353192694"/>
          <c:w val="0.59971453199799651"/>
          <c:h val="0.141902985810984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СПО!$AW$13836:$BC$13836</c:f>
              <c:numCache>
                <c:formatCode>0.00</c:formatCode>
                <c:ptCount val="7"/>
                <c:pt idx="0">
                  <c:v>4.0516226617629769E-2</c:v>
                </c:pt>
                <c:pt idx="1">
                  <c:v>-4.0143219373520722E-2</c:v>
                </c:pt>
                <c:pt idx="2">
                  <c:v>-1.8202560909803545E-2</c:v>
                </c:pt>
                <c:pt idx="3">
                  <c:v>2.8740497062648807E-2</c:v>
                </c:pt>
                <c:pt idx="4">
                  <c:v>4.5447497946374149E-2</c:v>
                </c:pt>
                <c:pt idx="5">
                  <c:v>-1.3569823778152745E-2</c:v>
                </c:pt>
                <c:pt idx="6">
                  <c:v>1.35553785750675E-2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23-4602-BDF1-41983FDA946C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СПО!$AW$13837:$BC$13837</c:f>
              <c:numCache>
                <c:formatCode>0.00</c:formatCode>
                <c:ptCount val="7"/>
                <c:pt idx="0">
                  <c:v>7.4575952361813691E-2</c:v>
                </c:pt>
                <c:pt idx="1">
                  <c:v>-0.10856771379301478</c:v>
                </c:pt>
                <c:pt idx="2">
                  <c:v>-3.8949652914450184E-2</c:v>
                </c:pt>
                <c:pt idx="3">
                  <c:v>-8.6141603612309048E-2</c:v>
                </c:pt>
                <c:pt idx="4">
                  <c:v>-7.2371294114912388E-3</c:v>
                </c:pt>
                <c:pt idx="5">
                  <c:v>-9.2557113534305735E-2</c:v>
                </c:pt>
                <c:pt idx="6">
                  <c:v>-4.1948170436117316E-2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23-4602-BDF1-41983FDA94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8024"/>
        <c:axId val="1558537240"/>
      </c:barChart>
      <c:catAx>
        <c:axId val="1558538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37240"/>
        <c:crosses val="autoZero"/>
        <c:auto val="1"/>
        <c:lblAlgn val="ctr"/>
        <c:lblOffset val="100"/>
        <c:noMultiLvlLbl val="0"/>
      </c:catAx>
      <c:valAx>
        <c:axId val="15585372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80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701780536910651"/>
          <c:w val="0.57374043517498541"/>
          <c:h val="0.21048684659020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СПО!$AW$13849:$BC$13849</c:f>
              <c:numCache>
                <c:formatCode>0.00</c:formatCode>
                <c:ptCount val="7"/>
                <c:pt idx="0">
                  <c:v>4.5679012345679011</c:v>
                </c:pt>
                <c:pt idx="1">
                  <c:v>4.382716049382716</c:v>
                </c:pt>
                <c:pt idx="2">
                  <c:v>4.5185185185185182</c:v>
                </c:pt>
                <c:pt idx="3">
                  <c:v>4.4938271604938276</c:v>
                </c:pt>
                <c:pt idx="4">
                  <c:v>4.5185185185185182</c:v>
                </c:pt>
                <c:pt idx="5">
                  <c:v>4.4074074074074074</c:v>
                </c:pt>
                <c:pt idx="6">
                  <c:v>4.5308641975308639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5F-4470-99C1-386E669A7A4F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СПО!$AW$13850:$BC$13850</c:f>
              <c:numCache>
                <c:formatCode>0.00</c:formatCode>
                <c:ptCount val="7"/>
                <c:pt idx="0">
                  <c:v>4.6454545454545455</c:v>
                </c:pt>
                <c:pt idx="1">
                  <c:v>4.6181818181818182</c:v>
                </c:pt>
                <c:pt idx="2">
                  <c:v>4.6181818181818182</c:v>
                </c:pt>
                <c:pt idx="3">
                  <c:v>4.5727272727272723</c:v>
                </c:pt>
                <c:pt idx="4">
                  <c:v>4.6454545454545455</c:v>
                </c:pt>
                <c:pt idx="5">
                  <c:v>4.5909090909090908</c:v>
                </c:pt>
                <c:pt idx="6">
                  <c:v>4.6363636363636367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5F-4470-99C1-386E669A7A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2536"/>
        <c:axId val="155853763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СПО!$AW$13862:$BC$13862</c:f>
              <c:numCache>
                <c:formatCode>0.00</c:formatCode>
                <c:ptCount val="7"/>
                <c:pt idx="0">
                  <c:v>4.5933927898505216</c:v>
                </c:pt>
                <c:pt idx="1">
                  <c:v>4.5190906807334841</c:v>
                </c:pt>
                <c:pt idx="2">
                  <c:v>4.5432052248178847</c:v>
                </c:pt>
                <c:pt idx="3">
                  <c:v>4.3746546093946241</c:v>
                </c:pt>
                <c:pt idx="4">
                  <c:v>4.4319266515950764</c:v>
                </c:pt>
                <c:pt idx="5">
                  <c:v>4.4770158251695555</c:v>
                </c:pt>
                <c:pt idx="6">
                  <c:v>4.5062798291886459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F5F-4470-99C1-386E669A7A4F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СПО!$AW$13863:$BC$13863</c:f>
              <c:numCache>
                <c:formatCode>0.00</c:formatCode>
                <c:ptCount val="7"/>
                <c:pt idx="0">
                  <c:v>4.6017853254953192</c:v>
                </c:pt>
                <c:pt idx="1">
                  <c:v>4.5263444371870234</c:v>
                </c:pt>
                <c:pt idx="2">
                  <c:v>4.5683649031134337</c:v>
                </c:pt>
                <c:pt idx="3">
                  <c:v>4.4047463531460922</c:v>
                </c:pt>
                <c:pt idx="4">
                  <c:v>4.457435227520139</c:v>
                </c:pt>
                <c:pt idx="5">
                  <c:v>4.5055519268451993</c:v>
                </c:pt>
                <c:pt idx="6">
                  <c:v>4.5281950794687571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F5F-4470-99C1-386E669A7A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30968"/>
        <c:axId val="1558534104"/>
      </c:lineChart>
      <c:catAx>
        <c:axId val="1558532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8537632"/>
        <c:crosses val="autoZero"/>
        <c:auto val="1"/>
        <c:lblAlgn val="ctr"/>
        <c:lblOffset val="100"/>
        <c:noMultiLvlLbl val="0"/>
      </c:catAx>
      <c:valAx>
        <c:axId val="155853763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2536"/>
        <c:crosses val="autoZero"/>
        <c:crossBetween val="between"/>
      </c:valAx>
      <c:valAx>
        <c:axId val="1558534104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30968"/>
        <c:crosses val="max"/>
        <c:crossBetween val="between"/>
      </c:valAx>
      <c:catAx>
        <c:axId val="1558530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34104"/>
        <c:crosses val="autoZero"/>
        <c:auto val="1"/>
        <c:lblAlgn val="ctr"/>
        <c:lblOffset val="100"/>
        <c:noMultiLvlLbl val="0"/>
      </c:cat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06005499312586"/>
          <c:w val="0.56964731374180189"/>
          <c:h val="0.235866404857287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СПО!$AW$13862:$BC$13862</c:f>
              <c:numCache>
                <c:formatCode>0.00</c:formatCode>
                <c:ptCount val="7"/>
                <c:pt idx="0">
                  <c:v>4.5933927898505216</c:v>
                </c:pt>
                <c:pt idx="1">
                  <c:v>4.5190906807334841</c:v>
                </c:pt>
                <c:pt idx="2">
                  <c:v>4.5432052248178847</c:v>
                </c:pt>
                <c:pt idx="3">
                  <c:v>4.3746546093946241</c:v>
                </c:pt>
                <c:pt idx="4">
                  <c:v>4.4319266515950764</c:v>
                </c:pt>
                <c:pt idx="5">
                  <c:v>4.4770158251695555</c:v>
                </c:pt>
                <c:pt idx="6">
                  <c:v>4.5062798291886459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B1-4D2D-93B7-043C31CD43B3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СПО!$AW$13863:$BC$13863</c:f>
              <c:numCache>
                <c:formatCode>0.00</c:formatCode>
                <c:ptCount val="7"/>
                <c:pt idx="0">
                  <c:v>4.6017853254953192</c:v>
                </c:pt>
                <c:pt idx="1">
                  <c:v>4.5263444371870234</c:v>
                </c:pt>
                <c:pt idx="2">
                  <c:v>4.5683649031134337</c:v>
                </c:pt>
                <c:pt idx="3">
                  <c:v>4.4047463531460922</c:v>
                </c:pt>
                <c:pt idx="4">
                  <c:v>4.457435227520139</c:v>
                </c:pt>
                <c:pt idx="5">
                  <c:v>4.5055519268451993</c:v>
                </c:pt>
                <c:pt idx="6">
                  <c:v>4.5281950794687571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B1-4D2D-93B7-043C31CD43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2136"/>
        <c:axId val="1558552528"/>
      </c:barChart>
      <c:catAx>
        <c:axId val="1558552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52528"/>
        <c:crosses val="autoZero"/>
        <c:auto val="1"/>
        <c:lblAlgn val="ctr"/>
        <c:lblOffset val="100"/>
        <c:noMultiLvlLbl val="0"/>
      </c:catAx>
      <c:valAx>
        <c:axId val="15585525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21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6237164433393195"/>
          <c:w val="0.56691731101179921"/>
          <c:h val="0.2066266387754162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СПО!$AW$13822:$BC$13822</c:f>
              <c:numCache>
                <c:formatCode>0.00</c:formatCode>
                <c:ptCount val="7"/>
                <c:pt idx="0">
                  <c:v>4.6845018450184499</c:v>
                </c:pt>
                <c:pt idx="1">
                  <c:v>4.3892988929889301</c:v>
                </c:pt>
                <c:pt idx="2">
                  <c:v>4.4833948339483394</c:v>
                </c:pt>
                <c:pt idx="3">
                  <c:v>4.3966789667896675</c:v>
                </c:pt>
                <c:pt idx="4">
                  <c:v>4.4852398523985242</c:v>
                </c:pt>
                <c:pt idx="5">
                  <c:v>4.4003690036900371</c:v>
                </c:pt>
                <c:pt idx="6">
                  <c:v>4.4889298892988929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E3-4BC3-8C2D-58B0C0B56CB9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СПО!$AW$13850:$BC$13850</c:f>
              <c:numCache>
                <c:formatCode>0.00</c:formatCode>
                <c:ptCount val="7"/>
                <c:pt idx="0">
                  <c:v>4.6454545454545455</c:v>
                </c:pt>
                <c:pt idx="1">
                  <c:v>4.6181818181818182</c:v>
                </c:pt>
                <c:pt idx="2">
                  <c:v>4.6181818181818182</c:v>
                </c:pt>
                <c:pt idx="3">
                  <c:v>4.5727272727272723</c:v>
                </c:pt>
                <c:pt idx="4">
                  <c:v>4.6454545454545455</c:v>
                </c:pt>
                <c:pt idx="5">
                  <c:v>4.5909090909090908</c:v>
                </c:pt>
                <c:pt idx="6">
                  <c:v>4.6363636363636367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E3-4BC3-8C2D-58B0C0B56C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0768"/>
        <c:axId val="1558543512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СПО!$AW$13821:$BC$13821</c:f>
              <c:numCache>
                <c:formatCode>0.00</c:formatCode>
                <c:ptCount val="7"/>
                <c:pt idx="0">
                  <c:v>4.6829268292682924</c:v>
                </c:pt>
                <c:pt idx="1">
                  <c:v>4.504492939666239</c:v>
                </c:pt>
                <c:pt idx="2">
                  <c:v>4.5596919127086011</c:v>
                </c:pt>
                <c:pt idx="3">
                  <c:v>4.499358151476252</c:v>
                </c:pt>
                <c:pt idx="4">
                  <c:v>4.5840821566110401</c:v>
                </c:pt>
                <c:pt idx="5">
                  <c:v>4.5070603337612321</c:v>
                </c:pt>
                <c:pt idx="6">
                  <c:v>4.5596919127086011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3E3-4BC3-8C2D-58B0C0B56CB9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СПО!$AW$13849:$BC$13849</c:f>
              <c:numCache>
                <c:formatCode>0.00</c:formatCode>
                <c:ptCount val="7"/>
                <c:pt idx="0">
                  <c:v>4.5679012345679011</c:v>
                </c:pt>
                <c:pt idx="1">
                  <c:v>4.382716049382716</c:v>
                </c:pt>
                <c:pt idx="2">
                  <c:v>4.5185185185185182</c:v>
                </c:pt>
                <c:pt idx="3">
                  <c:v>4.4938271604938276</c:v>
                </c:pt>
                <c:pt idx="4">
                  <c:v>4.5185185185185182</c:v>
                </c:pt>
                <c:pt idx="5">
                  <c:v>4.4074074074074074</c:v>
                </c:pt>
                <c:pt idx="6">
                  <c:v>4.5308641975308639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3E3-4BC3-8C2D-58B0C0B56C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9000"/>
        <c:axId val="1558543120"/>
      </c:lineChart>
      <c:catAx>
        <c:axId val="155854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43512"/>
        <c:crosses val="autoZero"/>
        <c:auto val="1"/>
        <c:lblAlgn val="ctr"/>
        <c:lblOffset val="100"/>
        <c:noMultiLvlLbl val="0"/>
      </c:catAx>
      <c:valAx>
        <c:axId val="15585435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0768"/>
        <c:crosses val="autoZero"/>
        <c:crossBetween val="between"/>
      </c:valAx>
      <c:valAx>
        <c:axId val="155854312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49000"/>
        <c:crosses val="max"/>
        <c:crossBetween val="between"/>
      </c:valAx>
      <c:catAx>
        <c:axId val="1558549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4312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31318782520606"/>
          <c:w val="0.57510731645135249"/>
          <c:h val="0.14737804326183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СПО!$AW$13868:$BC$13868</c:f>
              <c:numCache>
                <c:formatCode>0.00</c:formatCode>
                <c:ptCount val="7"/>
                <c:pt idx="0">
                  <c:v>-0.11502559470039131</c:v>
                </c:pt>
                <c:pt idx="1">
                  <c:v>-0.12177689028352301</c:v>
                </c:pt>
                <c:pt idx="2">
                  <c:v>-4.1173394190082924E-2</c:v>
                </c:pt>
                <c:pt idx="3">
                  <c:v>-5.5309909824243775E-3</c:v>
                </c:pt>
                <c:pt idx="4">
                  <c:v>-6.556363809252197E-2</c:v>
                </c:pt>
                <c:pt idx="5">
                  <c:v>-9.9652926353824611E-2</c:v>
                </c:pt>
                <c:pt idx="6">
                  <c:v>-2.882771517773719E-2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56-410C-B1E2-82AD22F6A945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СПО!$AW$13869:$BC$13869</c:f>
              <c:numCache>
                <c:formatCode>0.00</c:formatCode>
                <c:ptCount val="7"/>
                <c:pt idx="0">
                  <c:v>-3.9047299563904403E-2</c:v>
                </c:pt>
                <c:pt idx="1">
                  <c:v>0.22888292519288811</c:v>
                </c:pt>
                <c:pt idx="2">
                  <c:v>0.13478698423347879</c:v>
                </c:pt>
                <c:pt idx="3">
                  <c:v>0.17604830593760479</c:v>
                </c:pt>
                <c:pt idx="4">
                  <c:v>0.16021469305602132</c:v>
                </c:pt>
                <c:pt idx="5">
                  <c:v>0.19054008721905369</c:v>
                </c:pt>
                <c:pt idx="6">
                  <c:v>0.14743374706474377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56-410C-B1E2-82AD22F6A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4688"/>
        <c:axId val="1558547824"/>
      </c:barChart>
      <c:catAx>
        <c:axId val="155854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47824"/>
        <c:crosses val="autoZero"/>
        <c:auto val="1"/>
        <c:lblAlgn val="ctr"/>
        <c:lblOffset val="100"/>
        <c:noMultiLvlLbl val="0"/>
      </c:catAx>
      <c:valAx>
        <c:axId val="15585478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46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1844210263190785"/>
          <c:w val="0.59286744286989013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СПО!$BD$13792:$BF$13792</c:f>
              <c:numCache>
                <c:formatCode>0.00</c:formatCode>
                <c:ptCount val="3"/>
                <c:pt idx="0">
                  <c:v>4.463953488372093</c:v>
                </c:pt>
                <c:pt idx="1">
                  <c:v>4.4534883720930232</c:v>
                </c:pt>
                <c:pt idx="2">
                  <c:v>4.463953488372093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12-49FE-BB2B-3BB04E1E391E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СПО!$BD$13793:$BF$13793</c:f>
              <c:numCache>
                <c:formatCode>0.00</c:formatCode>
                <c:ptCount val="3"/>
                <c:pt idx="0">
                  <c:v>4.4263322884012535</c:v>
                </c:pt>
                <c:pt idx="1">
                  <c:v>4.455521472392638</c:v>
                </c:pt>
                <c:pt idx="2">
                  <c:v>4.3726993865030677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12-49FE-BB2B-3BB04E1E39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9784"/>
        <c:axId val="155855292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СПО!$BD$13806:$BF$13806</c:f>
              <c:numCache>
                <c:formatCode>0.00</c:formatCode>
                <c:ptCount val="3"/>
                <c:pt idx="0">
                  <c:v>4.3499543682070856</c:v>
                </c:pt>
                <c:pt idx="1">
                  <c:v>4.3721894963909405</c:v>
                </c:pt>
                <c:pt idx="2">
                  <c:v>4.2980170911806193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912-49FE-BB2B-3BB04E1E391E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СПО!$BD$13807:$BF$13807</c:f>
              <c:numCache>
                <c:formatCode>0.00</c:formatCode>
                <c:ptCount val="3"/>
                <c:pt idx="0">
                  <c:v>4.3792191631669004</c:v>
                </c:pt>
                <c:pt idx="1">
                  <c:v>4.3908371451390398</c:v>
                </c:pt>
                <c:pt idx="2">
                  <c:v>4.3334785449793074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912-49FE-BB2B-3BB04E1E39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9784"/>
        <c:axId val="1558552920"/>
      </c:lineChart>
      <c:catAx>
        <c:axId val="1558549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2920"/>
        <c:crosses val="autoZero"/>
        <c:auto val="1"/>
        <c:lblAlgn val="ctr"/>
        <c:lblOffset val="100"/>
        <c:noMultiLvlLbl val="0"/>
      </c:catAx>
      <c:valAx>
        <c:axId val="15585529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97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070234330689467"/>
          <c:w val="0.57510731645135249"/>
          <c:h val="0.496178041126892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СПО!$G$13808:$J$13808</c:f>
              <c:numCache>
                <c:formatCode>0.00</c:formatCode>
                <c:ptCount val="4"/>
                <c:pt idx="0">
                  <c:v>0.10967837786211643</c:v>
                </c:pt>
                <c:pt idx="1">
                  <c:v>6.0727909099153266E-2</c:v>
                </c:pt>
                <c:pt idx="2">
                  <c:v>8.5885690911651658E-2</c:v>
                </c:pt>
                <c:pt idx="3">
                  <c:v>0.10379776143737285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1E-4A3B-B239-4F3CEBF602CF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СПО!$G$13809:$J$13809</c:f>
              <c:numCache>
                <c:formatCode>0.00</c:formatCode>
                <c:ptCount val="4"/>
                <c:pt idx="0">
                  <c:v>4.2620286245115935E-2</c:v>
                </c:pt>
                <c:pt idx="1">
                  <c:v>7.3148584921418625E-2</c:v>
                </c:pt>
                <c:pt idx="2">
                  <c:v>1.1555679707452526E-2</c:v>
                </c:pt>
                <c:pt idx="3">
                  <c:v>2.2272615711632859E-2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1E-4A3B-B239-4F3CEBF602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594328"/>
        <c:axId val="1547598248"/>
      </c:barChart>
      <c:catAx>
        <c:axId val="1547594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47598248"/>
        <c:crosses val="autoZero"/>
        <c:auto val="1"/>
        <c:lblAlgn val="ctr"/>
        <c:lblOffset val="100"/>
        <c:noMultiLvlLbl val="0"/>
      </c:catAx>
      <c:valAx>
        <c:axId val="15475982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943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143348857708575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СПО!$BD$13808:$BF$13808</c:f>
              <c:numCache>
                <c:formatCode>0.00</c:formatCode>
                <c:ptCount val="3"/>
                <c:pt idx="0">
                  <c:v>0.11399912016500746</c:v>
                </c:pt>
                <c:pt idx="1">
                  <c:v>8.1298875702082718E-2</c:v>
                </c:pt>
                <c:pt idx="2">
                  <c:v>0.16593639719147379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24-4397-904E-4C24933E355A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СПО!$BD$13809:$BF$13809</c:f>
              <c:numCache>
                <c:formatCode>0.00</c:formatCode>
                <c:ptCount val="3"/>
                <c:pt idx="0">
                  <c:v>4.711312523435307E-2</c:v>
                </c:pt>
                <c:pt idx="1">
                  <c:v>6.4684327253598184E-2</c:v>
                </c:pt>
                <c:pt idx="2">
                  <c:v>3.9220841523760264E-2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24-4397-904E-4C24933E35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0176"/>
        <c:axId val="1558547040"/>
      </c:barChart>
      <c:catAx>
        <c:axId val="155855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47040"/>
        <c:crosses val="autoZero"/>
        <c:auto val="1"/>
        <c:lblAlgn val="ctr"/>
        <c:lblOffset val="100"/>
        <c:noMultiLvlLbl val="0"/>
      </c:catAx>
      <c:valAx>
        <c:axId val="15585470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01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22689104651392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СПО!$BD$13821:$BF$13821</c:f>
              <c:numCache>
                <c:formatCode>0.00</c:formatCode>
                <c:ptCount val="3"/>
                <c:pt idx="0">
                  <c:v>4.464698331193838</c:v>
                </c:pt>
                <c:pt idx="1">
                  <c:v>4.4544287548138639</c:v>
                </c:pt>
                <c:pt idx="2">
                  <c:v>4.4801026957637999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6C-4D23-A757-63BDECF09B69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СПО!$BD$13822:$BF$13822</c:f>
              <c:numCache>
                <c:formatCode>0.00</c:formatCode>
                <c:ptCount val="3"/>
                <c:pt idx="0">
                  <c:v>4.4147727272727275</c:v>
                </c:pt>
                <c:pt idx="1">
                  <c:v>4.4317343173431736</c:v>
                </c:pt>
                <c:pt idx="2">
                  <c:v>4.3690036900369007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6C-4D23-A757-63BDECF09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4296"/>
        <c:axId val="1558542336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olid"/>
              </a:ln>
            </c:spPr>
          </c:marker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СПО!$BD$13834:$BF$13834</c:f>
              <c:numCache>
                <c:formatCode>0.00</c:formatCode>
                <c:ptCount val="3"/>
                <c:pt idx="0">
                  <c:v>4.4551137784446109</c:v>
                </c:pt>
                <c:pt idx="1">
                  <c:v>4.4758689672418104</c:v>
                </c:pt>
                <c:pt idx="2">
                  <c:v>4.4451112778194553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6C-4D23-A757-63BDECF09B69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СПО!$BD$13835:$BF$13835</c:f>
              <c:numCache>
                <c:formatCode>0.00</c:formatCode>
                <c:ptCount val="3"/>
                <c:pt idx="0">
                  <c:v>4.4439046958130923</c:v>
                </c:pt>
                <c:pt idx="1">
                  <c:v>4.4632831798787338</c:v>
                </c:pt>
                <c:pt idx="2">
                  <c:v>4.4064675499663144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76C-4D23-A757-63BDECF09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1552"/>
        <c:axId val="1558545080"/>
      </c:lineChart>
      <c:catAx>
        <c:axId val="1558544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2336"/>
        <c:crosses val="autoZero"/>
        <c:auto val="1"/>
        <c:lblAlgn val="ctr"/>
        <c:lblOffset val="100"/>
        <c:noMultiLvlLbl val="0"/>
      </c:catAx>
      <c:valAx>
        <c:axId val="155854233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4296"/>
        <c:crosses val="autoZero"/>
        <c:crossBetween val="between"/>
      </c:valAx>
      <c:valAx>
        <c:axId val="155854508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41552"/>
        <c:crosses val="max"/>
        <c:crossBetween val="between"/>
      </c:valAx>
      <c:catAx>
        <c:axId val="15585415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4508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СПО!$BD$13836:$BF$13836</c:f>
              <c:numCache>
                <c:formatCode>0.00</c:formatCode>
                <c:ptCount val="3"/>
                <c:pt idx="0">
                  <c:v>9.5845527492270932E-3</c:v>
                </c:pt>
                <c:pt idx="1">
                  <c:v>-2.144021242794647E-2</c:v>
                </c:pt>
                <c:pt idx="2">
                  <c:v>3.4991417944344683E-2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D6-4C7E-B7D9-85D1380871B2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СПО!$BD$13837:$BF$13837</c:f>
              <c:numCache>
                <c:formatCode>0.00</c:formatCode>
                <c:ptCount val="3"/>
                <c:pt idx="0">
                  <c:v>-2.9131968540364817E-2</c:v>
                </c:pt>
                <c:pt idx="1">
                  <c:v>-3.1548862535560218E-2</c:v>
                </c:pt>
                <c:pt idx="2">
                  <c:v>-3.7463859929413701E-2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D6-4C7E-B7D9-85D1380871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0960"/>
        <c:axId val="1558542728"/>
      </c:barChart>
      <c:catAx>
        <c:axId val="155855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42728"/>
        <c:crosses val="autoZero"/>
        <c:auto val="1"/>
        <c:lblAlgn val="ctr"/>
        <c:lblOffset val="100"/>
        <c:noMultiLvlLbl val="0"/>
      </c:catAx>
      <c:valAx>
        <c:axId val="1558542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09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312023035168071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СПО!$BD$13849:$BF$13849</c:f>
              <c:numCache>
                <c:formatCode>0.00</c:formatCode>
                <c:ptCount val="3"/>
                <c:pt idx="0">
                  <c:v>4.4567901234567904</c:v>
                </c:pt>
                <c:pt idx="1">
                  <c:v>4.4444444444444446</c:v>
                </c:pt>
                <c:pt idx="2">
                  <c:v>4.3086419753086416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56-42A1-B7C4-6ED44E2FC0AA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СПО!$BD$13850:$BF$13850</c:f>
              <c:numCache>
                <c:formatCode>0.00</c:formatCode>
                <c:ptCount val="3"/>
                <c:pt idx="0">
                  <c:v>4.4818181818181815</c:v>
                </c:pt>
                <c:pt idx="1">
                  <c:v>4.5727272727272723</c:v>
                </c:pt>
                <c:pt idx="2">
                  <c:v>4.3909090909090907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56-42A1-B7C4-6ED44E2FC0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5864"/>
        <c:axId val="1558546648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СПО!$BD$13862:$BF$13862</c:f>
              <c:numCache>
                <c:formatCode>0.00</c:formatCode>
                <c:ptCount val="3"/>
                <c:pt idx="0">
                  <c:v>4.2928912333584526</c:v>
                </c:pt>
                <c:pt idx="1">
                  <c:v>4.3170057774428532</c:v>
                </c:pt>
                <c:pt idx="2">
                  <c:v>4.2202964079377043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56-42A1-B7C4-6ED44E2FC0AA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СПО!$BD$13863:$BF$13863</c:f>
              <c:numCache>
                <c:formatCode>0.00</c:formatCode>
                <c:ptCount val="3"/>
                <c:pt idx="0">
                  <c:v>4.3434787777909882</c:v>
                </c:pt>
                <c:pt idx="1">
                  <c:v>4.3522752013934252</c:v>
                </c:pt>
                <c:pt idx="2">
                  <c:v>4.2943609841062482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F56-42A1-B7C4-6ED44E2FC0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8608"/>
        <c:axId val="1558547432"/>
      </c:lineChart>
      <c:catAx>
        <c:axId val="1558545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6648"/>
        <c:crosses val="autoZero"/>
        <c:auto val="1"/>
        <c:lblAlgn val="ctr"/>
        <c:lblOffset val="100"/>
        <c:noMultiLvlLbl val="0"/>
      </c:catAx>
      <c:valAx>
        <c:axId val="15585466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5864"/>
        <c:crosses val="autoZero"/>
        <c:crossBetween val="between"/>
      </c:valAx>
      <c:valAx>
        <c:axId val="155854743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48608"/>
        <c:crosses val="max"/>
        <c:crossBetween val="between"/>
      </c:valAx>
      <c:catAx>
        <c:axId val="1558548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47432"/>
        <c:crosses val="autoZero"/>
        <c:auto val="1"/>
        <c:lblAlgn val="ctr"/>
        <c:lblOffset val="100"/>
        <c:noMultiLvlLbl val="0"/>
      </c:cat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1642344049099126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СПО!$BD$13862:$BF$13862</c:f>
              <c:numCache>
                <c:formatCode>0.00</c:formatCode>
                <c:ptCount val="3"/>
                <c:pt idx="0">
                  <c:v>4.2928912333584526</c:v>
                </c:pt>
                <c:pt idx="1">
                  <c:v>4.3170057774428532</c:v>
                </c:pt>
                <c:pt idx="2">
                  <c:v>4.2202964079377043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72-4FC2-A8CC-01BB98CB0F66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СПО!$BD$13863:$BF$13863</c:f>
              <c:numCache>
                <c:formatCode>0.00</c:formatCode>
                <c:ptCount val="3"/>
                <c:pt idx="0">
                  <c:v>4.3434787777909882</c:v>
                </c:pt>
                <c:pt idx="1">
                  <c:v>4.3522752013934252</c:v>
                </c:pt>
                <c:pt idx="2">
                  <c:v>4.2943609841062482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72-4FC2-A8CC-01BB98CB0F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4096"/>
        <c:axId val="1558554880"/>
      </c:barChart>
      <c:catAx>
        <c:axId val="1558554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54880"/>
        <c:crosses val="autoZero"/>
        <c:auto val="1"/>
        <c:lblAlgn val="ctr"/>
        <c:lblOffset val="100"/>
        <c:noMultiLvlLbl val="0"/>
      </c:catAx>
      <c:valAx>
        <c:axId val="15585548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40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707258632144666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СПО!$BD$13822:$BF$13822</c:f>
              <c:numCache>
                <c:formatCode>0.00</c:formatCode>
                <c:ptCount val="3"/>
                <c:pt idx="0">
                  <c:v>4.4147727272727275</c:v>
                </c:pt>
                <c:pt idx="1">
                  <c:v>4.4317343173431736</c:v>
                </c:pt>
                <c:pt idx="2">
                  <c:v>4.3690036900369007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6C-4170-AFAE-85FF8E602793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СПО!$BD$13850:$BF$13850</c:f>
              <c:numCache>
                <c:formatCode>0.00</c:formatCode>
                <c:ptCount val="3"/>
                <c:pt idx="0">
                  <c:v>4.4818181818181815</c:v>
                </c:pt>
                <c:pt idx="1">
                  <c:v>4.5727272727272723</c:v>
                </c:pt>
                <c:pt idx="2">
                  <c:v>4.3909090909090907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6C-4170-AFAE-85FF8E6027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9584"/>
        <c:axId val="1558559976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СПО!$BD$13821:$BF$13821</c:f>
              <c:numCache>
                <c:formatCode>0.00</c:formatCode>
                <c:ptCount val="3"/>
                <c:pt idx="0">
                  <c:v>4.464698331193838</c:v>
                </c:pt>
                <c:pt idx="1">
                  <c:v>4.4544287548138639</c:v>
                </c:pt>
                <c:pt idx="2">
                  <c:v>4.4801026957637999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56C-4170-AFAE-85FF8E602793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СПО!$BD$13849:$BF$13849</c:f>
              <c:numCache>
                <c:formatCode>0.00</c:formatCode>
                <c:ptCount val="3"/>
                <c:pt idx="0">
                  <c:v>4.4567901234567904</c:v>
                </c:pt>
                <c:pt idx="1">
                  <c:v>4.4444444444444446</c:v>
                </c:pt>
                <c:pt idx="2">
                  <c:v>4.3086419753086416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56C-4170-AFAE-85FF8E6027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59584"/>
        <c:axId val="1558559976"/>
      </c:lineChart>
      <c:catAx>
        <c:axId val="155855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9976"/>
        <c:crosses val="autoZero"/>
        <c:auto val="1"/>
        <c:lblAlgn val="ctr"/>
        <c:lblOffset val="100"/>
        <c:noMultiLvlLbl val="0"/>
      </c:catAx>
      <c:valAx>
        <c:axId val="155855997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95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60283089613798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СПО!$BD$13868:$BF$13868</c:f>
              <c:numCache>
                <c:formatCode>0.00</c:formatCode>
                <c:ptCount val="3"/>
                <c:pt idx="0">
                  <c:v>-7.9082077370475901E-3</c:v>
                </c:pt>
                <c:pt idx="1">
                  <c:v>-9.9843103694192692E-3</c:v>
                </c:pt>
                <c:pt idx="2">
                  <c:v>-0.17146072045515837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8A-46C8-AA7D-C628A78A9695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СПО!$BD$13869:$BF$13869</c:f>
              <c:numCache>
                <c:formatCode>0.00</c:formatCode>
                <c:ptCount val="3"/>
                <c:pt idx="0">
                  <c:v>6.7045454545453964E-2</c:v>
                </c:pt>
                <c:pt idx="1">
                  <c:v>0.14099295538409873</c:v>
                </c:pt>
                <c:pt idx="2">
                  <c:v>2.1905400872189951E-2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8A-46C8-AA7D-C628A78A96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7624"/>
        <c:axId val="1558558800"/>
      </c:barChart>
      <c:catAx>
        <c:axId val="1558557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58800"/>
        <c:crosses val="autoZero"/>
        <c:auto val="1"/>
        <c:lblAlgn val="ctr"/>
        <c:lblOffset val="100"/>
        <c:noMultiLvlLbl val="0"/>
      </c:catAx>
      <c:valAx>
        <c:axId val="15585588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76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9670679985637E-2"/>
          <c:y val="0.12888487623257619"/>
          <c:w val="0.59559749441639209"/>
          <c:h val="0.517095231517113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СПО!$BG$13792:$BJ$13792</c:f>
              <c:numCache>
                <c:formatCode>0.00</c:formatCode>
                <c:ptCount val="4"/>
                <c:pt idx="0">
                  <c:v>4.4848837209302328</c:v>
                </c:pt>
                <c:pt idx="1">
                  <c:v>4.5511627906976742</c:v>
                </c:pt>
                <c:pt idx="2">
                  <c:v>4.5197674418604654</c:v>
                </c:pt>
                <c:pt idx="3">
                  <c:v>4.5744186046511626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99-4A37-AAF8-A70D5E2AC9E7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СПО!$BG$13793:$BJ$13793</c:f>
              <c:numCache>
                <c:formatCode>0.00</c:formatCode>
                <c:ptCount val="4"/>
                <c:pt idx="0">
                  <c:v>4.3911042944785272</c:v>
                </c:pt>
                <c:pt idx="1">
                  <c:v>4.4647239263803682</c:v>
                </c:pt>
                <c:pt idx="2">
                  <c:v>4.4815950920245395</c:v>
                </c:pt>
                <c:pt idx="3">
                  <c:v>4.4616564417177917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99-4A37-AAF8-A70D5E2AC9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4488"/>
        <c:axId val="1558558016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СПО!$BG$13806:$BJ$13806</c:f>
              <c:numCache>
                <c:formatCode>0.00</c:formatCode>
                <c:ptCount val="4"/>
                <c:pt idx="0">
                  <c:v>4.1805359661495061</c:v>
                </c:pt>
                <c:pt idx="1">
                  <c:v>4.3514477723388367</c:v>
                </c:pt>
                <c:pt idx="2">
                  <c:v>4.4398075168007969</c:v>
                </c:pt>
                <c:pt idx="3">
                  <c:v>4.3476312951132501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F99-4A37-AAF8-A70D5E2AC9E7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СПО!$BG$13807:$BJ$13807</c:f>
              <c:numCache>
                <c:formatCode>0.00</c:formatCode>
                <c:ptCount val="4"/>
                <c:pt idx="0">
                  <c:v>4.1531982865025778</c:v>
                </c:pt>
                <c:pt idx="1">
                  <c:v>4.3552602918754086</c:v>
                </c:pt>
                <c:pt idx="2">
                  <c:v>4.4461627822551373</c:v>
                </c:pt>
                <c:pt idx="3">
                  <c:v>4.3810353590357947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F99-4A37-AAF8-A70D5E2AC9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54488"/>
        <c:axId val="1558558016"/>
      </c:lineChart>
      <c:catAx>
        <c:axId val="1558554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8016"/>
        <c:crosses val="autoZero"/>
        <c:auto val="1"/>
        <c:lblAlgn val="ctr"/>
        <c:lblOffset val="100"/>
        <c:noMultiLvlLbl val="0"/>
      </c:catAx>
      <c:valAx>
        <c:axId val="15585580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44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477765937152593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СПО!$BG$13808:$BJ$13808</c:f>
              <c:numCache>
                <c:formatCode>0.00</c:formatCode>
                <c:ptCount val="4"/>
                <c:pt idx="0">
                  <c:v>0.30434775478072673</c:v>
                </c:pt>
                <c:pt idx="1">
                  <c:v>0.19971501835883743</c:v>
                </c:pt>
                <c:pt idx="2">
                  <c:v>7.9959925059668535E-2</c:v>
                </c:pt>
                <c:pt idx="3">
                  <c:v>0.22678730953791248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2C-42F9-A235-6DA1439CF05F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СПО!$BG$13809:$BJ$13809</c:f>
              <c:numCache>
                <c:formatCode>0.00</c:formatCode>
                <c:ptCount val="4"/>
                <c:pt idx="0">
                  <c:v>0.23790600797594941</c:v>
                </c:pt>
                <c:pt idx="1">
                  <c:v>0.10946363450495955</c:v>
                </c:pt>
                <c:pt idx="2">
                  <c:v>3.5432309769402259E-2</c:v>
                </c:pt>
                <c:pt idx="3">
                  <c:v>8.062108268199708E-2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2C-42F9-A235-6DA1439CF0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3704"/>
        <c:axId val="1558558408"/>
      </c:barChart>
      <c:catAx>
        <c:axId val="1558553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58408"/>
        <c:crosses val="autoZero"/>
        <c:auto val="1"/>
        <c:lblAlgn val="ctr"/>
        <c:lblOffset val="100"/>
        <c:noMultiLvlLbl val="0"/>
      </c:catAx>
      <c:valAx>
        <c:axId val="15585584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37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35220432972194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СПО!$BG$13821:$BJ$13821</c:f>
              <c:numCache>
                <c:formatCode>0.00</c:formatCode>
                <c:ptCount val="4"/>
                <c:pt idx="0">
                  <c:v>4.4685494223363289</c:v>
                </c:pt>
                <c:pt idx="1">
                  <c:v>4.54813863928113</c:v>
                </c:pt>
                <c:pt idx="2">
                  <c:v>4.5134788189987161</c:v>
                </c:pt>
                <c:pt idx="3">
                  <c:v>4.5622593068035941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26-44FD-A46A-95DAFE98F13B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СПО!$BG$13822:$BJ$13822</c:f>
              <c:numCache>
                <c:formatCode>0.00</c:formatCode>
                <c:ptCount val="4"/>
                <c:pt idx="0">
                  <c:v>4.341328413284133</c:v>
                </c:pt>
                <c:pt idx="1">
                  <c:v>4.4280442804428048</c:v>
                </c:pt>
                <c:pt idx="2">
                  <c:v>4.4446494464944646</c:v>
                </c:pt>
                <c:pt idx="3">
                  <c:v>4.4464944649446494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26-44FD-A46A-95DAFE98F1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6056"/>
        <c:axId val="155855644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СПО!$BG$13834:$BJ$13834</c:f>
              <c:numCache>
                <c:formatCode>0.00</c:formatCode>
                <c:ptCount val="4"/>
                <c:pt idx="0">
                  <c:v>4.3805951487871964</c:v>
                </c:pt>
                <c:pt idx="1">
                  <c:v>4.4921230307576892</c:v>
                </c:pt>
                <c:pt idx="2">
                  <c:v>4.4876219054763693</c:v>
                </c:pt>
                <c:pt idx="3">
                  <c:v>4.4813703425856461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26-44FD-A46A-95DAFE98F13B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СПО!$BG$13835:$BJ$13835</c:f>
              <c:numCache>
                <c:formatCode>0.00</c:formatCode>
                <c:ptCount val="4"/>
                <c:pt idx="0">
                  <c:v>4.35773635751179</c:v>
                </c:pt>
                <c:pt idx="1">
                  <c:v>4.4381315966763983</c:v>
                </c:pt>
                <c:pt idx="2">
                  <c:v>4.471367617336627</c:v>
                </c:pt>
                <c:pt idx="3">
                  <c:v>4.4518302268133843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826-44FD-A46A-95DAFE98F1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56056"/>
        <c:axId val="1558556448"/>
      </c:lineChart>
      <c:catAx>
        <c:axId val="1558556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6448"/>
        <c:crosses val="autoZero"/>
        <c:auto val="1"/>
        <c:lblAlgn val="ctr"/>
        <c:lblOffset val="100"/>
        <c:noMultiLvlLbl val="0"/>
      </c:catAx>
      <c:valAx>
        <c:axId val="15585564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60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734733544148057"/>
          <c:w val="0.57510731645135249"/>
          <c:h val="0.50241991317736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СПО!$G$13821:$J$13821</c:f>
              <c:numCache>
                <c:formatCode>0.00</c:formatCode>
                <c:ptCount val="4"/>
                <c:pt idx="0">
                  <c:v>4.530166880616175</c:v>
                </c:pt>
                <c:pt idx="1">
                  <c:v>4.5250320924261871</c:v>
                </c:pt>
                <c:pt idx="2">
                  <c:v>4.5507060333761231</c:v>
                </c:pt>
                <c:pt idx="3">
                  <c:v>4.5430038510911421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11-42DD-AD3F-0151ACE2B635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СПО!$G$13822:$J$13822</c:f>
              <c:numCache>
                <c:formatCode>0.00</c:formatCode>
                <c:ptCount val="4"/>
                <c:pt idx="0">
                  <c:v>4.4594095940959413</c:v>
                </c:pt>
                <c:pt idx="1">
                  <c:v>4.5295202952029516</c:v>
                </c:pt>
                <c:pt idx="2">
                  <c:v>4.4726930320150657</c:v>
                </c:pt>
                <c:pt idx="3">
                  <c:v>4.4483394833948342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11-42DD-AD3F-0151ACE2B6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594720"/>
        <c:axId val="154760216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СПО!$G$13834:$J$13834</c:f>
              <c:numCache>
                <c:formatCode>0.00</c:formatCode>
                <c:ptCount val="4"/>
                <c:pt idx="0">
                  <c:v>4.504376094023506</c:v>
                </c:pt>
                <c:pt idx="1">
                  <c:v>4.5311327831957993</c:v>
                </c:pt>
                <c:pt idx="2">
                  <c:v>4.5783945986496626</c:v>
                </c:pt>
                <c:pt idx="3">
                  <c:v>4.51712928232058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11-42DD-AD3F-0151ACE2B635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СПО!$G$13835:$J$13835</c:f>
              <c:numCache>
                <c:formatCode>0.00</c:formatCode>
                <c:ptCount val="4"/>
                <c:pt idx="0">
                  <c:v>4.4857399505951046</c:v>
                </c:pt>
                <c:pt idx="1">
                  <c:v>4.5019088255108919</c:v>
                </c:pt>
                <c:pt idx="2">
                  <c:v>4.5421270718232041</c:v>
                </c:pt>
                <c:pt idx="3">
                  <c:v>4.4958454974174717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111-42DD-AD3F-0151ACE2B6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594720"/>
        <c:axId val="1547602168"/>
      </c:lineChart>
      <c:catAx>
        <c:axId val="154759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2168"/>
        <c:crosses val="autoZero"/>
        <c:auto val="1"/>
        <c:lblAlgn val="ctr"/>
        <c:lblOffset val="100"/>
        <c:noMultiLvlLbl val="0"/>
      </c:catAx>
      <c:valAx>
        <c:axId val="1547602168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947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СПО!$BG$13836:$BJ$13836</c:f>
              <c:numCache>
                <c:formatCode>0.00</c:formatCode>
                <c:ptCount val="4"/>
                <c:pt idx="0">
                  <c:v>8.7954273549132544E-2</c:v>
                </c:pt>
                <c:pt idx="1">
                  <c:v>5.6015608523440896E-2</c:v>
                </c:pt>
                <c:pt idx="2">
                  <c:v>2.5856913522346758E-2</c:v>
                </c:pt>
                <c:pt idx="3">
                  <c:v>8.0888964217948001E-2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35-48B8-8D7E-AEB9E720A32D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СПО!$BG$13837:$BJ$13837</c:f>
              <c:numCache>
                <c:formatCode>0.00</c:formatCode>
                <c:ptCount val="4"/>
                <c:pt idx="0">
                  <c:v>-1.6407944227657012E-2</c:v>
                </c:pt>
                <c:pt idx="1">
                  <c:v>-1.0087316233593491E-2</c:v>
                </c:pt>
                <c:pt idx="2">
                  <c:v>-2.6718170842162436E-2</c:v>
                </c:pt>
                <c:pt idx="3">
                  <c:v>-5.3357618687348563E-3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35-48B8-8D7E-AEB9E720A3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7232"/>
        <c:axId val="1562202288"/>
      </c:barChart>
      <c:catAx>
        <c:axId val="155855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62202288"/>
        <c:crosses val="autoZero"/>
        <c:auto val="1"/>
        <c:lblAlgn val="ctr"/>
        <c:lblOffset val="100"/>
        <c:noMultiLvlLbl val="0"/>
      </c:catAx>
      <c:valAx>
        <c:axId val="15622022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72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73641470616568E-2"/>
          <c:y val="0.122833307221405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СПО!$BG$13849:$BJ$13849</c:f>
              <c:numCache>
                <c:formatCode>0.00</c:formatCode>
                <c:ptCount val="4"/>
                <c:pt idx="0">
                  <c:v>4.6419753086419755</c:v>
                </c:pt>
                <c:pt idx="1">
                  <c:v>4.5802469135802468</c:v>
                </c:pt>
                <c:pt idx="2">
                  <c:v>4.5802469135802468</c:v>
                </c:pt>
                <c:pt idx="3">
                  <c:v>4.6913580246913584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6A-4F57-849C-40D085F148E2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СПО!$BG$13850:$BJ$13850</c:f>
              <c:numCache>
                <c:formatCode>0.00</c:formatCode>
                <c:ptCount val="4"/>
                <c:pt idx="0">
                  <c:v>4.6363636363636367</c:v>
                </c:pt>
                <c:pt idx="1">
                  <c:v>4.6454545454545455</c:v>
                </c:pt>
                <c:pt idx="2">
                  <c:v>4.663636363636364</c:v>
                </c:pt>
                <c:pt idx="3">
                  <c:v>4.5363636363636362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6A-4F57-849C-40D085F148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9152"/>
        <c:axId val="1562192880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СПО!$BG$13862:$BJ$13862</c:f>
              <c:numCache>
                <c:formatCode>0.00</c:formatCode>
                <c:ptCount val="4"/>
                <c:pt idx="0">
                  <c:v>4.0738507912584776</c:v>
                </c:pt>
                <c:pt idx="1">
                  <c:v>4.2769404672192914</c:v>
                </c:pt>
                <c:pt idx="2">
                  <c:v>4.4133383571966842</c:v>
                </c:pt>
                <c:pt idx="3">
                  <c:v>4.2764380808841995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26A-4F57-849C-40D085F148E2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СПО!$BG$13863:$BJ$13863</c:f>
              <c:numCache>
                <c:formatCode>0.00</c:formatCode>
                <c:ptCount val="4"/>
                <c:pt idx="0">
                  <c:v>4.0469192249074677</c:v>
                </c:pt>
                <c:pt idx="1">
                  <c:v>4.3124319616808187</c:v>
                </c:pt>
                <c:pt idx="2">
                  <c:v>4.4313085129544962</c:v>
                </c:pt>
                <c:pt idx="3">
                  <c:v>4.3421510994992376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26A-4F57-849C-40D085F148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9152"/>
        <c:axId val="1562192880"/>
      </c:lineChart>
      <c:catAx>
        <c:axId val="156219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2880"/>
        <c:crosses val="autoZero"/>
        <c:auto val="1"/>
        <c:lblAlgn val="ctr"/>
        <c:lblOffset val="100"/>
        <c:noMultiLvlLbl val="0"/>
      </c:catAx>
      <c:valAx>
        <c:axId val="15621928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915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68662140916596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СПО!$BG$13862:$BJ$13862</c:f>
              <c:numCache>
                <c:formatCode>0.00</c:formatCode>
                <c:ptCount val="4"/>
                <c:pt idx="0">
                  <c:v>4.0738507912584776</c:v>
                </c:pt>
                <c:pt idx="1">
                  <c:v>4.2769404672192914</c:v>
                </c:pt>
                <c:pt idx="2">
                  <c:v>4.4133383571966842</c:v>
                </c:pt>
                <c:pt idx="3">
                  <c:v>4.2764380808841995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C-47F2-8DF8-D3B3121F3595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СПО!$BG$13863:$BJ$13863</c:f>
              <c:numCache>
                <c:formatCode>0.00</c:formatCode>
                <c:ptCount val="4"/>
                <c:pt idx="0">
                  <c:v>4.0469192249074677</c:v>
                </c:pt>
                <c:pt idx="1">
                  <c:v>4.3124319616808187</c:v>
                </c:pt>
                <c:pt idx="2">
                  <c:v>4.4313085129544962</c:v>
                </c:pt>
                <c:pt idx="3">
                  <c:v>4.3421510994992376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C-47F2-8DF8-D3B3121F35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9544"/>
        <c:axId val="1562197584"/>
      </c:barChart>
      <c:catAx>
        <c:axId val="1562199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62197584"/>
        <c:crosses val="autoZero"/>
        <c:auto val="1"/>
        <c:lblAlgn val="ctr"/>
        <c:lblOffset val="100"/>
        <c:noMultiLvlLbl val="0"/>
      </c:catAx>
      <c:valAx>
        <c:axId val="15621975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95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5401742545339728"/>
          <c:w val="0.57374231783680607"/>
          <c:h val="0.5150066767969793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СПО!$BG$13822:$BJ$13822</c:f>
              <c:numCache>
                <c:formatCode>0.00</c:formatCode>
                <c:ptCount val="4"/>
                <c:pt idx="0">
                  <c:v>4.341328413284133</c:v>
                </c:pt>
                <c:pt idx="1">
                  <c:v>4.4280442804428048</c:v>
                </c:pt>
                <c:pt idx="2">
                  <c:v>4.4446494464944646</c:v>
                </c:pt>
                <c:pt idx="3">
                  <c:v>4.4464944649446494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DF-4C23-BBE9-6EED975C51A1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СПО!$BG$13850:$BJ$13850</c:f>
              <c:numCache>
                <c:formatCode>0.00</c:formatCode>
                <c:ptCount val="4"/>
                <c:pt idx="0">
                  <c:v>4.6363636363636367</c:v>
                </c:pt>
                <c:pt idx="1">
                  <c:v>4.6454545454545455</c:v>
                </c:pt>
                <c:pt idx="2">
                  <c:v>4.663636363636364</c:v>
                </c:pt>
                <c:pt idx="3">
                  <c:v>4.5363636363636362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DF-4C23-BBE9-6EED975C51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1704"/>
        <c:axId val="1562194840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СПО!$BG$13821:$BJ$13821</c:f>
              <c:numCache>
                <c:formatCode>0.00</c:formatCode>
                <c:ptCount val="4"/>
                <c:pt idx="0">
                  <c:v>4.4685494223363289</c:v>
                </c:pt>
                <c:pt idx="1">
                  <c:v>4.54813863928113</c:v>
                </c:pt>
                <c:pt idx="2">
                  <c:v>4.5134788189987161</c:v>
                </c:pt>
                <c:pt idx="3">
                  <c:v>4.5622593068035941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DF-4C23-BBE9-6EED975C51A1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СПО!$BG$13849:$BJ$13849</c:f>
              <c:numCache>
                <c:formatCode>0.00</c:formatCode>
                <c:ptCount val="4"/>
                <c:pt idx="0">
                  <c:v>4.6419753086419755</c:v>
                </c:pt>
                <c:pt idx="1">
                  <c:v>4.5802469135802468</c:v>
                </c:pt>
                <c:pt idx="2">
                  <c:v>4.5802469135802468</c:v>
                </c:pt>
                <c:pt idx="3">
                  <c:v>4.6913580246913584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2DF-4C23-BBE9-6EED975C51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1704"/>
        <c:axId val="1562194840"/>
      </c:lineChart>
      <c:catAx>
        <c:axId val="1562191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4840"/>
        <c:crosses val="autoZero"/>
        <c:auto val="1"/>
        <c:lblAlgn val="ctr"/>
        <c:lblOffset val="100"/>
        <c:noMultiLvlLbl val="0"/>
      </c:catAx>
      <c:valAx>
        <c:axId val="15621948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17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021130651051908E-2"/>
          <c:y val="0.135220432972194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СПО!$BG$13868:$BJ$13868</c:f>
              <c:numCache>
                <c:formatCode>0.00</c:formatCode>
                <c:ptCount val="4"/>
                <c:pt idx="0">
                  <c:v>0.17342588630564659</c:v>
                </c:pt>
                <c:pt idx="1">
                  <c:v>3.2108274299116779E-2</c:v>
                </c:pt>
                <c:pt idx="2">
                  <c:v>6.6768094581530768E-2</c:v>
                </c:pt>
                <c:pt idx="3">
                  <c:v>0.12909871788776428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A0-4F10-942E-2EF613776637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СПО!$BG$13869:$BJ$13869</c:f>
              <c:numCache>
                <c:formatCode>0.00</c:formatCode>
                <c:ptCount val="4"/>
                <c:pt idx="0">
                  <c:v>0.29503522307950369</c:v>
                </c:pt>
                <c:pt idx="1">
                  <c:v>0.21741026501174066</c:v>
                </c:pt>
                <c:pt idx="2">
                  <c:v>0.21898691714189944</c:v>
                </c:pt>
                <c:pt idx="3">
                  <c:v>8.986917141898676E-2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A0-4F10-942E-2EF613776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1504"/>
        <c:axId val="1562195232"/>
      </c:barChart>
      <c:catAx>
        <c:axId val="156220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62195232"/>
        <c:crosses val="autoZero"/>
        <c:auto val="1"/>
        <c:lblAlgn val="ctr"/>
        <c:lblOffset val="100"/>
        <c:noMultiLvlLbl val="0"/>
      </c:catAx>
      <c:valAx>
        <c:axId val="15621952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15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9673409988371E-2"/>
          <c:y val="0.12679632151244252"/>
          <c:w val="0.58604248486138255"/>
          <c:h val="0.238016300594004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СПО!$BK$13792:$BO$13792</c:f>
              <c:numCache>
                <c:formatCode>0.00</c:formatCode>
                <c:ptCount val="5"/>
                <c:pt idx="0">
                  <c:v>4.6104651162790695</c:v>
                </c:pt>
                <c:pt idx="1">
                  <c:v>4.5372093023255813</c:v>
                </c:pt>
                <c:pt idx="2">
                  <c:v>4.5058139534883717</c:v>
                </c:pt>
                <c:pt idx="3">
                  <c:v>4.5604651162790697</c:v>
                </c:pt>
                <c:pt idx="4">
                  <c:v>4.5372093023255813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C1-44B2-B830-BCE5237CACD1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СПО!$BK$13793:$BO$13793</c:f>
              <c:numCache>
                <c:formatCode>0.00</c:formatCode>
                <c:ptCount val="5"/>
                <c:pt idx="0">
                  <c:v>4.5546995377503849</c:v>
                </c:pt>
                <c:pt idx="1">
                  <c:v>4.5093167701863353</c:v>
                </c:pt>
                <c:pt idx="2">
                  <c:v>4.4580745341614909</c:v>
                </c:pt>
                <c:pt idx="3">
                  <c:v>4.5141065830720999</c:v>
                </c:pt>
                <c:pt idx="4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C1-44B2-B830-BCE5237CAC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6408"/>
        <c:axId val="156219092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СПО!$BK$13806:$BO$13806</c:f>
              <c:numCache>
                <c:formatCode>0.00</c:formatCode>
                <c:ptCount val="5"/>
                <c:pt idx="0">
                  <c:v>4.4274454492657433</c:v>
                </c:pt>
                <c:pt idx="1">
                  <c:v>4.3889488094250391</c:v>
                </c:pt>
                <c:pt idx="2">
                  <c:v>4.3650543433170164</c:v>
                </c:pt>
                <c:pt idx="3">
                  <c:v>4.4517547498548078</c:v>
                </c:pt>
                <c:pt idx="4">
                  <c:v>4.4373185099145438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C1-44B2-B830-BCE5237CACD1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СПО!$BK$13807:$BO$13807</c:f>
              <c:numCache>
                <c:formatCode>0.00</c:formatCode>
                <c:ptCount val="5"/>
                <c:pt idx="0">
                  <c:v>4.4441660973202763</c:v>
                </c:pt>
                <c:pt idx="1">
                  <c:v>4.410954712362301</c:v>
                </c:pt>
                <c:pt idx="2">
                  <c:v>4.3995870296726824</c:v>
                </c:pt>
                <c:pt idx="3">
                  <c:v>4.4733908528670687</c:v>
                </c:pt>
                <c:pt idx="4">
                  <c:v>4.4632370031765705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FC1-44B2-B830-BCE5237CAC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6408"/>
        <c:axId val="1562190920"/>
      </c:lineChart>
      <c:catAx>
        <c:axId val="1562196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0920"/>
        <c:crosses val="autoZero"/>
        <c:auto val="1"/>
        <c:lblAlgn val="ctr"/>
        <c:lblOffset val="100"/>
        <c:noMultiLvlLbl val="0"/>
      </c:catAx>
      <c:valAx>
        <c:axId val="15621909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64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0389211217018925"/>
          <c:w val="0.57510731920180735"/>
          <c:h val="0.171394036271781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СПО!$BK$13808:$BO$13808</c:f>
              <c:numCache>
                <c:formatCode>0.00</c:formatCode>
                <c:ptCount val="5"/>
                <c:pt idx="0">
                  <c:v>0.18301966701332617</c:v>
                </c:pt>
                <c:pt idx="1">
                  <c:v>0.14826049290054222</c:v>
                </c:pt>
                <c:pt idx="2">
                  <c:v>0.1407596101713553</c:v>
                </c:pt>
                <c:pt idx="3">
                  <c:v>0.10871036642426191</c:v>
                </c:pt>
                <c:pt idx="4">
                  <c:v>9.9890792411037488E-2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20-470D-BEE2-9991DC838512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СПО!$BK$13809:$BO$13809</c:f>
              <c:numCache>
                <c:formatCode>0.00</c:formatCode>
                <c:ptCount val="5"/>
                <c:pt idx="0">
                  <c:v>0.1105334404301086</c:v>
                </c:pt>
                <c:pt idx="1">
                  <c:v>9.8362057824034288E-2</c:v>
                </c:pt>
                <c:pt idx="2">
                  <c:v>5.8487504488808462E-2</c:v>
                </c:pt>
                <c:pt idx="3">
                  <c:v>4.0715730205031164E-2</c:v>
                </c:pt>
                <c:pt idx="4">
                  <c:v>3.6762996823429539E-2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20-470D-BEE2-9991DC8385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1896"/>
        <c:axId val="1562193664"/>
      </c:barChart>
      <c:catAx>
        <c:axId val="1562201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3664"/>
        <c:crosses val="autoZero"/>
        <c:auto val="1"/>
        <c:lblAlgn val="ctr"/>
        <c:lblOffset val="100"/>
        <c:noMultiLvlLbl val="0"/>
      </c:catAx>
      <c:valAx>
        <c:axId val="15621936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18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522043297219427"/>
          <c:w val="0.57647232056680875"/>
          <c:h val="0.2443781698340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СПО!$BK$13821:$BO$13821</c:f>
              <c:numCache>
                <c:formatCode>0.00</c:formatCode>
                <c:ptCount val="5"/>
                <c:pt idx="0">
                  <c:v>4.6020539152759952</c:v>
                </c:pt>
                <c:pt idx="1">
                  <c:v>4.5250320924261871</c:v>
                </c:pt>
                <c:pt idx="2">
                  <c:v>4.499358151476252</c:v>
                </c:pt>
                <c:pt idx="3">
                  <c:v>4.5404364569961491</c:v>
                </c:pt>
                <c:pt idx="4">
                  <c:v>4.523748395378691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96-4328-9087-27D4B171685D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СПО!$BK$13822:$BO$13822</c:f>
              <c:numCache>
                <c:formatCode>0.00</c:formatCode>
                <c:ptCount val="5"/>
                <c:pt idx="0">
                  <c:v>4.5287569573283859</c:v>
                </c:pt>
                <c:pt idx="1">
                  <c:v>4.4710280373831779</c:v>
                </c:pt>
                <c:pt idx="2">
                  <c:v>4.4176029962546819</c:v>
                </c:pt>
                <c:pt idx="3">
                  <c:v>4.4744801512287333</c:v>
                </c:pt>
                <c:pt idx="4">
                  <c:v>4.4735849056603776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96-4328-9087-27D4B17168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2488"/>
        <c:axId val="1562194056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СПО!$BK$13834:$BO$13834</c:f>
              <c:numCache>
                <c:formatCode>0.00</c:formatCode>
                <c:ptCount val="5"/>
                <c:pt idx="0">
                  <c:v>4.6159039759939988</c:v>
                </c:pt>
                <c:pt idx="1">
                  <c:v>4.5356339084771191</c:v>
                </c:pt>
                <c:pt idx="2">
                  <c:v>4.5031257814453616</c:v>
                </c:pt>
                <c:pt idx="3">
                  <c:v>4.5938984746186549</c:v>
                </c:pt>
                <c:pt idx="4">
                  <c:v>4.5536384096024003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396-4328-9087-27D4B171685D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СПО!$BK$13835:$BO$13835</c:f>
              <c:numCache>
                <c:formatCode>0.00</c:formatCode>
                <c:ptCount val="5"/>
                <c:pt idx="0">
                  <c:v>4.6063441350981291</c:v>
                </c:pt>
                <c:pt idx="1">
                  <c:v>4.5195876288659793</c:v>
                </c:pt>
                <c:pt idx="2">
                  <c:v>4.5091701054562128</c:v>
                </c:pt>
                <c:pt idx="3">
                  <c:v>4.5438957475994517</c:v>
                </c:pt>
                <c:pt idx="4">
                  <c:v>4.5349264705882355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396-4328-9087-27D4B17168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2488"/>
        <c:axId val="1562194056"/>
      </c:lineChart>
      <c:catAx>
        <c:axId val="1562192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4056"/>
        <c:crosses val="autoZero"/>
        <c:auto val="1"/>
        <c:lblAlgn val="ctr"/>
        <c:lblOffset val="100"/>
        <c:noMultiLvlLbl val="0"/>
      </c:catAx>
      <c:valAx>
        <c:axId val="156219405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24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9.583341555989712E-2"/>
          <c:w val="0.57920232329681154"/>
          <c:h val="0.162868786138574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СПО!$BK$13836:$BO$13836</c:f>
              <c:numCache>
                <c:formatCode>0.00</c:formatCode>
                <c:ptCount val="5"/>
                <c:pt idx="0">
                  <c:v>-1.3850060718003654E-2</c:v>
                </c:pt>
                <c:pt idx="1">
                  <c:v>-1.0601816050932023E-2</c:v>
                </c:pt>
                <c:pt idx="2">
                  <c:v>-3.7676299691096204E-3</c:v>
                </c:pt>
                <c:pt idx="3">
                  <c:v>-5.3462017622505797E-2</c:v>
                </c:pt>
                <c:pt idx="4">
                  <c:v>-2.9890014223709294E-2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8A-42CA-A3BF-A04030FE7D4F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СПО!$BK$13837:$BO$13837</c:f>
              <c:numCache>
                <c:formatCode>0.00</c:formatCode>
                <c:ptCount val="5"/>
                <c:pt idx="0">
                  <c:v>-7.7587177769743221E-2</c:v>
                </c:pt>
                <c:pt idx="1">
                  <c:v>-4.8559591482801423E-2</c:v>
                </c:pt>
                <c:pt idx="2">
                  <c:v>-9.1567109201530883E-2</c:v>
                </c:pt>
                <c:pt idx="3">
                  <c:v>-6.9415596370718369E-2</c:v>
                </c:pt>
                <c:pt idx="4">
                  <c:v>-6.1341564927857917E-2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8A-42CA-A3BF-A04030FE7D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4448"/>
        <c:axId val="1562195624"/>
      </c:barChart>
      <c:catAx>
        <c:axId val="156219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95624"/>
        <c:crosses val="autoZero"/>
        <c:auto val="1"/>
        <c:lblAlgn val="ctr"/>
        <c:lblOffset val="100"/>
        <c:noMultiLvlLbl val="0"/>
      </c:catAx>
      <c:valAx>
        <c:axId val="15621956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44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701780536910651"/>
          <c:w val="0.57510731645135249"/>
          <c:h val="0.235477855685225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СПО!$BK$13849:$BO$13849</c:f>
              <c:numCache>
                <c:formatCode>0.00</c:formatCode>
                <c:ptCount val="5"/>
                <c:pt idx="0">
                  <c:v>4.6913580246913584</c:v>
                </c:pt>
                <c:pt idx="1">
                  <c:v>4.6543209876543212</c:v>
                </c:pt>
                <c:pt idx="2">
                  <c:v>4.5679012345679011</c:v>
                </c:pt>
                <c:pt idx="3">
                  <c:v>4.7530864197530862</c:v>
                </c:pt>
                <c:pt idx="4">
                  <c:v>4.666666666666667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EE-4255-9191-5D4F81414B58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СПО!$BK$13850:$BO$13850</c:f>
              <c:numCache>
                <c:formatCode>0.00</c:formatCode>
                <c:ptCount val="5"/>
                <c:pt idx="0">
                  <c:v>4.6818181818181817</c:v>
                </c:pt>
                <c:pt idx="1">
                  <c:v>4.6972477064220186</c:v>
                </c:pt>
                <c:pt idx="2">
                  <c:v>4.6545454545454543</c:v>
                </c:pt>
                <c:pt idx="3">
                  <c:v>4.7064220183486238</c:v>
                </c:pt>
                <c:pt idx="4">
                  <c:v>4.6296296296296298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EE-4255-9191-5D4F81414B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7976"/>
        <c:axId val="1562196016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СПО!$BK$13862:$BO$13862</c:f>
              <c:numCache>
                <c:formatCode>0.00</c:formatCode>
                <c:ptCount val="5"/>
                <c:pt idx="0">
                  <c:v>4.3304446119065565</c:v>
                </c:pt>
                <c:pt idx="1">
                  <c:v>4.3119819140919367</c:v>
                </c:pt>
                <c:pt idx="2">
                  <c:v>4.2916352675207232</c:v>
                </c:pt>
                <c:pt idx="3">
                  <c:v>4.3774177342376284</c:v>
                </c:pt>
                <c:pt idx="4">
                  <c:v>4.3772921376538561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3EE-4255-9191-5D4F81414B58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СПО!$BK$13863:$BO$13863</c:f>
              <c:numCache>
                <c:formatCode>0.00</c:formatCode>
                <c:ptCount val="5"/>
                <c:pt idx="0">
                  <c:v>4.3615375735888264</c:v>
                </c:pt>
                <c:pt idx="1">
                  <c:v>4.3533457682443464</c:v>
                </c:pt>
                <c:pt idx="2">
                  <c:v>4.3398160009316404</c:v>
                </c:pt>
                <c:pt idx="3">
                  <c:v>4.4360823543096428</c:v>
                </c:pt>
                <c:pt idx="4">
                  <c:v>4.4237247924080663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3EE-4255-9191-5D4F81414B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7976"/>
        <c:axId val="1562196016"/>
      </c:lineChart>
      <c:catAx>
        <c:axId val="156219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6016"/>
        <c:crosses val="autoZero"/>
        <c:auto val="1"/>
        <c:lblAlgn val="ctr"/>
        <c:lblOffset val="100"/>
        <c:noMultiLvlLbl val="0"/>
      </c:catAx>
      <c:valAx>
        <c:axId val="15621960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7976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760817 Рыбинский колледж городской инфраструктуры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0.0463</cdr:x>
      <cdr:y>0.90177</cdr:y>
    </cdr:from>
    <cdr:to>
      <cdr:x>0.95993</cdr:x>
      <cdr:y>0.98499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0696" y="5474803"/>
          <a:ext cx="8497956" cy="505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Диаграмма позволяет сопоставить уровень удовлетворённости обучающихся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0.14174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865188"/>
          <a:ext cx="2957963" cy="462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0.90796</cdr:y>
    </cdr:from>
    <cdr:to>
      <cdr:x>0.97061</cdr:x>
      <cdr:y>0.95754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10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0.10652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47700"/>
          <a:ext cx="2963424" cy="48218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0.13628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28675"/>
          <a:ext cx="2963424" cy="46409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0.91579</cdr:y>
    </cdr:from>
    <cdr:to>
      <cdr:x>0.97061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 b="0"/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5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</cdr:y>
    </cdr:from>
    <cdr:to>
      <cdr:x>0.9961</cdr:x>
      <cdr:y>0.10688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3.xml><?xml version="1.0" encoding="utf-8"?>
<c:userShapes xmlns:c="http://schemas.openxmlformats.org/drawingml/2006/chart">
  <cdr:relSizeAnchor xmlns:cdr="http://schemas.openxmlformats.org/drawingml/2006/chartDrawing">
    <cdr:from>
      <cdr:x>0.03415</cdr:x>
      <cdr:y>0.914</cdr:y>
    </cdr:from>
    <cdr:to>
      <cdr:x>0.98888</cdr:x>
      <cdr:y>0.96358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7500" y="5581207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A84BCC0B-4074-4F61-AA80-7C97D71D82E4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0.13784</cdr:y>
    </cdr:from>
    <cdr:to>
      <cdr:x>0.98799</cdr:x>
      <cdr:y>0.90191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38200"/>
          <a:ext cx="2963424" cy="464609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13. Сформированность у выпускников навыков самоорганизованности в работе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0.90796</cdr:y>
    </cdr:from>
    <cdr:to>
      <cdr:x>0.97061</cdr:x>
      <cdr:y>0.95754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10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0.11591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4850"/>
          <a:ext cx="2963424" cy="476473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5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0.90953</cdr:y>
    </cdr:from>
    <cdr:to>
      <cdr:x>0.97163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6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0.91109</cdr:y>
    </cdr:from>
    <cdr:to>
      <cdr:x>0.97163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0550"/>
          <a:ext cx="2963424" cy="4879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7.xml><?xml version="1.0" encoding="utf-8"?>
<c:userShapes xmlns:c="http://schemas.openxmlformats.org/drawingml/2006/chart">
  <cdr:relSizeAnchor xmlns:cdr="http://schemas.openxmlformats.org/drawingml/2006/chartDrawing">
    <cdr:from>
      <cdr:x>0.01682</cdr:x>
      <cdr:y>0.90754</cdr:y>
    </cdr:from>
    <cdr:to>
      <cdr:x>0.97154</cdr:x>
      <cdr:y>0.95712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6297" y="5508786"/>
          <a:ext cx="8870499" cy="300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2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0.10965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6750"/>
          <a:ext cx="2963424" cy="48028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9.xml><?xml version="1.0" encoding="utf-8"?>
<c:userShapes xmlns:c="http://schemas.openxmlformats.org/drawingml/2006/chart">
  <cdr:relSizeAnchor xmlns:cdr="http://schemas.openxmlformats.org/drawingml/2006/chartDrawing">
    <cdr:from>
      <cdr:x>0.01896</cdr:x>
      <cdr:y>0.91266</cdr:y>
    </cdr:from>
    <cdr:to>
      <cdr:x>0.97368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6416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0"/>
          <a:ext cx="2963424" cy="4707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0.16645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1016000"/>
          <a:ext cx="2957963" cy="4474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1.xml><?xml version="1.0" encoding="utf-8"?>
<c:userShapes xmlns:c="http://schemas.openxmlformats.org/drawingml/2006/chart">
  <cdr:relSizeAnchor xmlns:cdr="http://schemas.openxmlformats.org/drawingml/2006/chartDrawing">
    <cdr:from>
      <cdr:x>0.04527</cdr:x>
      <cdr:y>0.91158</cdr:y>
    </cdr:from>
    <cdr:to>
      <cdr:x>1</cdr:x>
      <cdr:y>0.96116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5664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B503A1E-E303-48E2-AF8E-392565D99EB1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0.90554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1"/>
          <a:ext cx="2963424" cy="474437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0.10182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19126"/>
          <a:ext cx="2963424" cy="48504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0.12688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71525"/>
          <a:ext cx="2963424" cy="46980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0.92049</cdr:y>
    </cdr:from>
    <cdr:to>
      <cdr:x>0.97061</cdr:x>
      <cdr:y>0.97007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972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0.09242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61975"/>
          <a:ext cx="2963424" cy="49076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0.00052</cdr:y>
    </cdr:from>
    <cdr:to>
      <cdr:x>1</cdr:x>
      <cdr:y>0.06871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3175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0.12553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62000"/>
          <a:ext cx="2959342" cy="46979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0.90871</cdr:y>
    </cdr:from>
    <cdr:to>
      <cdr:x>0.97061</cdr:x>
      <cdr:y>0.95829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5638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0.10216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21196"/>
          <a:ext cx="2963424" cy="484838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7.xml><?xml version="1.0" encoding="utf-8"?>
<c:userShapes xmlns:c="http://schemas.openxmlformats.org/drawingml/2006/chart">
  <cdr:relSizeAnchor xmlns:cdr="http://schemas.openxmlformats.org/drawingml/2006/chartDrawing">
    <cdr:from>
      <cdr:x>0.01487</cdr:x>
      <cdr:y>0.91109</cdr:y>
    </cdr:from>
    <cdr:to>
      <cdr:x>0.96959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8316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8.xml><?xml version="1.0" encoding="utf-8"?>
<c:userShapes xmlns:c="http://schemas.openxmlformats.org/drawingml/2006/chart">
  <cdr:relSizeAnchor xmlns:cdr="http://schemas.openxmlformats.org/drawingml/2006/chartDrawing">
    <cdr:from>
      <cdr:x>0.00103</cdr:x>
      <cdr:y>0.90021</cdr:y>
    </cdr:from>
    <cdr:to>
      <cdr:x>0.99385</cdr:x>
      <cdr:y>0.94979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25" y="5496250"/>
          <a:ext cx="9220200" cy="3027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9.xml><?xml version="1.0" encoding="utf-8"?>
<c:userShapes xmlns:c="http://schemas.openxmlformats.org/drawingml/2006/chart">
  <cdr:relSizeAnchor xmlns:cdr="http://schemas.openxmlformats.org/drawingml/2006/chartDrawing">
    <cdr:from>
      <cdr:x>0.02662</cdr:x>
      <cdr:y>0.89251</cdr:y>
    </cdr:from>
    <cdr:to>
      <cdr:x>0.98135</cdr:x>
      <cdr:y>0.94209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174" y="5449237"/>
          <a:ext cx="8866458" cy="3027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33D6C18F-32E7-4A4E-B0CB-CB9F2AEE5F7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0.66631</cdr:x>
      <cdr:y>0.12688</cdr:y>
    </cdr:from>
    <cdr:to>
      <cdr:x>0.98481</cdr:x>
      <cdr:y>0.90191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199362" y="771525"/>
          <a:ext cx="2963330" cy="471277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0.11183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682625"/>
          <a:ext cx="2957963" cy="48078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0.xml><?xml version="1.0" encoding="utf-8"?>
<c:userShapes xmlns:c="http://schemas.openxmlformats.org/drawingml/2006/chart">
  <cdr:relSizeAnchor xmlns:cdr="http://schemas.openxmlformats.org/drawingml/2006/chartDrawing">
    <cdr:from>
      <cdr:x>0.01384</cdr:x>
      <cdr:y>0.91266</cdr:y>
    </cdr:from>
    <cdr:to>
      <cdr:x>0.96856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791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0.10025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9599"/>
          <a:ext cx="2963424" cy="48599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0.91109</cdr:y>
    </cdr:from>
    <cdr:to>
      <cdr:x>0.97061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0.08615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23875"/>
          <a:ext cx="2963424" cy="494570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0.14123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857250"/>
          <a:ext cx="2959342" cy="460267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0.91109</cdr:y>
    </cdr:from>
    <cdr:to>
      <cdr:x>0.97061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0.91422</cdr:y>
    </cdr:from>
    <cdr:to>
      <cdr:x>0.97061</cdr:x>
      <cdr:y>0.9638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591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6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7.xml><?xml version="1.0" encoding="utf-8"?>
<c:userShapes xmlns:c="http://schemas.openxmlformats.org/drawingml/2006/chart">
  <cdr:relSizeAnchor xmlns:cdr="http://schemas.openxmlformats.org/drawingml/2006/chartDrawing">
    <cdr:from>
      <cdr:x>0.0421</cdr:x>
      <cdr:y>0.90796</cdr:y>
    </cdr:from>
    <cdr:to>
      <cdr:x>0.99682</cdr:x>
      <cdr:y>0.95753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1337" y="5544288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F862AAB-6C68-4C62-8730-D13EE4B47FFA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0.67117</cdr:x>
      <cdr:y>0.11905</cdr:y>
    </cdr:from>
    <cdr:to>
      <cdr:x>0.98967</cdr:x>
      <cdr:y>0.91294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44579" y="723901"/>
          <a:ext cx="2963330" cy="482746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0.11748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14375"/>
          <a:ext cx="2963424" cy="47552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0.12123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37152"/>
          <a:ext cx="2963424" cy="4732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0.12484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62000"/>
          <a:ext cx="2957963" cy="4728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1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93" y="50592"/>
          <a:ext cx="9253127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2021 и 2022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0.10808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57226"/>
          <a:ext cx="2963424" cy="48123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0.07832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50800"/>
          <a:ext cx="9255115" cy="425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0.13338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809625"/>
          <a:ext cx="2959342" cy="46503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5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5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5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 b="1"/>
        </a:p>
      </cdr:txBody>
    </cdr:sp>
  </cdr:relSizeAnchor>
</c:userShapes>
</file>

<file path=ppt/drawings/drawing136.xml><?xml version="1.0" encoding="utf-8"?>
<c:userShapes xmlns:c="http://schemas.openxmlformats.org/drawingml/2006/chart">
  <cdr:relSizeAnchor xmlns:cdr="http://schemas.openxmlformats.org/drawingml/2006/chartDrawing">
    <cdr:from>
      <cdr:x>0.75719</cdr:x>
      <cdr:y>0.03245</cdr:y>
    </cdr:from>
    <cdr:to>
      <cdr:x>0.98291</cdr:x>
      <cdr:y>0.56932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73957" y="182217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2022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37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 b="1"/>
        </a:p>
      </cdr:txBody>
    </cdr:sp>
  </cdr:relSizeAnchor>
</c:userShapes>
</file>

<file path=ppt/drawings/drawing138.xml><?xml version="1.0" encoding="utf-8"?>
<c:userShapes xmlns:c="http://schemas.openxmlformats.org/drawingml/2006/chart">
  <cdr:relSizeAnchor xmlns:cdr="http://schemas.openxmlformats.org/drawingml/2006/chartDrawing">
    <cdr:from>
      <cdr:x>0.77077</cdr:x>
      <cdr:y>0.00565</cdr:y>
    </cdr:from>
    <cdr:to>
      <cdr:x>0.99648</cdr:x>
      <cdr:y>0.54213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099300" y="31750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студентов, обучающихся по программам рабочих профессий, 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2022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39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 b="1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0.12484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62000"/>
          <a:ext cx="2957963" cy="4728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solidFill>
              <a:srgbClr val="C00000"/>
            </a:solidFill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40.xml><?xml version="1.0" encoding="utf-8"?>
<c:userShapes xmlns:c="http://schemas.openxmlformats.org/drawingml/2006/chart">
  <cdr:relSizeAnchor xmlns:cdr="http://schemas.openxmlformats.org/drawingml/2006/chartDrawing">
    <cdr:from>
      <cdr:x>0.75733</cdr:x>
      <cdr:y>0.01243</cdr:y>
    </cdr:from>
    <cdr:to>
      <cdr:x>0.98303</cdr:x>
      <cdr:y>0.54891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75475" y="69850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студентов, обучающихся по программам специалистов среднего звена, 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2022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41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 b="1"/>
        </a:p>
      </cdr:txBody>
    </cdr:sp>
  </cdr:relSizeAnchor>
</c:userShapes>
</file>

<file path=ppt/drawings/drawing14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</c:userShapes>
</file>

<file path=ppt/drawings/drawing143.xml><?xml version="1.0" encoding="utf-8"?>
<c:userShapes xmlns:c="http://schemas.openxmlformats.org/drawingml/2006/chart">
  <cdr:relSizeAnchor xmlns:cdr="http://schemas.openxmlformats.org/drawingml/2006/chartDrawing">
    <cdr:from>
      <cdr:x>0.04606</cdr:x>
      <cdr:y>0.94357</cdr:y>
    </cdr:from>
    <cdr:to>
      <cdr:x>0.98669</cdr:x>
      <cdr:y>0.99216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8625" y="5734050"/>
          <a:ext cx="875347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fld id="{BA3F87C0-627F-48FB-852A-7F8656260C5E}" type="TxLink">
            <a:rPr lang="en-US" sz="1100" b="1" i="0" u="none" strike="noStrike">
              <a:solidFill>
                <a:srgbClr val="000000"/>
              </a:solidFill>
              <a:latin typeface="Times New Roman"/>
              <a:cs typeface="Times New Roman"/>
            </a:rPr>
            <a:pPr algn="r"/>
            <a:t>760817 Рыбинский колледж городской инфраструктуры</a:t>
          </a:fld>
          <a:endParaRPr lang="ru-RU" sz="1100"/>
        </a:p>
      </cdr:txBody>
    </cdr:sp>
  </cdr:relSizeAnchor>
</c:userShapes>
</file>

<file path=ppt/drawings/drawing144.xml><?xml version="1.0" encoding="utf-8"?>
<c:userShapes xmlns:c="http://schemas.openxmlformats.org/drawingml/2006/chart">
  <cdr:relSizeAnchor xmlns:cdr="http://schemas.openxmlformats.org/drawingml/2006/chartDrawing">
    <cdr:from>
      <cdr:x>0.37871</cdr:x>
      <cdr:y>0.9279</cdr:y>
    </cdr:from>
    <cdr:to>
      <cdr:x>0.68475</cdr:x>
      <cdr:y>0.98433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4250" y="5638800"/>
          <a:ext cx="28479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/>
            <a:t>Профессии</a:t>
          </a:r>
        </a:p>
      </cdr:txBody>
    </cdr:sp>
  </cdr:relSizeAnchor>
</c:userShapes>
</file>

<file path=ppt/drawings/drawing145.xml><?xml version="1.0" encoding="utf-8"?>
<c:userShapes xmlns:c="http://schemas.openxmlformats.org/drawingml/2006/chart">
  <cdr:relSizeAnchor xmlns:cdr="http://schemas.openxmlformats.org/drawingml/2006/chartDrawing">
    <cdr:from>
      <cdr:x>0.35847</cdr:x>
      <cdr:y>0.93494</cdr:y>
    </cdr:from>
    <cdr:to>
      <cdr:x>0.66455</cdr:x>
      <cdr:y>0.99136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35419" y="5681710"/>
          <a:ext cx="28479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/>
            <a:t>Специальности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0.0285</cdr:x>
      <cdr:y>0.8874</cdr:y>
    </cdr:from>
    <cdr:to>
      <cdr:x>0.98322</cdr:x>
      <cdr:y>0.93698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927" y="541876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FBED9630-595E-4A90-824A-F93C0E8C198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0.67107</cdr:x>
      <cdr:y>0.13004</cdr:y>
    </cdr:from>
    <cdr:to>
      <cdr:x>0.98958</cdr:x>
      <cdr:y>0.89345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2143" y="793750"/>
          <a:ext cx="2957963" cy="465981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2022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2022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0.1203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31520"/>
          <a:ext cx="2963424" cy="47380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0.14662</cdr:y>
    </cdr:from>
    <cdr:to>
      <cdr:x>0.98799</cdr:x>
      <cdr:y>0.89322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91540"/>
          <a:ext cx="2963424" cy="45399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7890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20210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0.13409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5340"/>
          <a:ext cx="2963424" cy="4654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0.14536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83920"/>
          <a:ext cx="2963424" cy="45856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0.98116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0.71955</cdr:x>
      <cdr:y>0.00836</cdr:y>
    </cdr:from>
    <cdr:to>
      <cdr:x>0.98874</cdr:x>
      <cdr:y>0.38088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96074" y="50799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обучающихся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0.13033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2480"/>
          <a:ext cx="2963424" cy="46771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0.1792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89660"/>
          <a:ext cx="2963424" cy="43799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0.17043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36320"/>
          <a:ext cx="2963424" cy="44332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0.02691</cdr:x>
      <cdr:y>0.90675</cdr:y>
    </cdr:from>
    <cdr:to>
      <cdr:x>0.98164</cdr:x>
      <cdr:y>0.95632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50160" y="553690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157D242-87B0-4A29-81E1-D4FE430A914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0.16134</cdr:y>
    </cdr:from>
    <cdr:to>
      <cdr:x>0.98799</cdr:x>
      <cdr:y>0.89707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228855" y="981074"/>
          <a:ext cx="2963424" cy="447379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3. Осуществление  мер материальной и социальной поддержки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0.14536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83920"/>
          <a:ext cx="2963424" cy="45856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0.15288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29640"/>
          <a:ext cx="2963424" cy="45399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0800" y="50800"/>
          <a:ext cx="897890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0.66866</cdr:x>
      <cdr:y>0.14568</cdr:y>
    </cdr:from>
    <cdr:to>
      <cdr:x>0.98717</cdr:x>
      <cdr:y>0.89322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1235" y="885826"/>
          <a:ext cx="2963424" cy="45456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0.15064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914400"/>
          <a:ext cx="2959342" cy="45455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0.98252</cdr:x>
      <cdr:y>0.12171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0.16792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21080"/>
          <a:ext cx="2963424" cy="44485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760817 Рыбинский колледж городской инфраструктуры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0.03129</cdr:x>
      <cdr:y>0.90996</cdr:y>
    </cdr:from>
    <cdr:to>
      <cdr:x>0.94491</cdr:x>
      <cdr:y>0.98927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0996" y="5524499"/>
          <a:ext cx="8497956" cy="481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удовлетворённости студентов, обучающихся по программам подготовки рабочих и служащих, 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0.17669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74420"/>
          <a:ext cx="2963424" cy="43951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0.04527</cdr:x>
      <cdr:y>0.89707</cdr:y>
    </cdr:from>
    <cdr:to>
      <cdr:x>1</cdr:x>
      <cdr:y>0.94665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477835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B26ACC8-D7D2-414D-AA99-70C4A257FDA7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0.66631</cdr:x>
      <cdr:y>0.12226</cdr:y>
    </cdr:from>
    <cdr:to>
      <cdr:x>0.98874</cdr:x>
      <cdr:y>0.9007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00631" y="742950"/>
          <a:ext cx="3000519" cy="473055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4. Прочные основы гражданско- правовой грамотности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0.12696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71525"/>
          <a:ext cx="2964030" cy="46946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0.12539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62000"/>
          <a:ext cx="2964030" cy="47041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78937" cy="687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0.11912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23900"/>
          <a:ext cx="2964030" cy="47422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0.11755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14375"/>
          <a:ext cx="2964030" cy="475178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0.98116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0.12069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33425"/>
          <a:ext cx="2964030" cy="47327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819150"/>
          <a:ext cx="2964030" cy="46470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0.17669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74420"/>
          <a:ext cx="2963424" cy="43951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9.xml><?xml version="1.0" encoding="utf-8"?>
<c:userShapes xmlns:c="http://schemas.openxmlformats.org/drawingml/2006/chart">
  <cdr:relSizeAnchor xmlns:cdr="http://schemas.openxmlformats.org/drawingml/2006/chartDrawing">
    <cdr:from>
      <cdr:x>0.02691</cdr:x>
      <cdr:y>0.9007</cdr:y>
    </cdr:from>
    <cdr:to>
      <cdr:x>0.98164</cdr:x>
      <cdr:y>0.95028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0161" y="549998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8B4AE361-754E-4546-B4E1-0C54D48877B8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0.67346</cdr:x>
      <cdr:y>0.11591</cdr:y>
    </cdr:from>
    <cdr:to>
      <cdr:x>0.99196</cdr:x>
      <cdr:y>0.87531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65885" y="704850"/>
          <a:ext cx="2963331" cy="46177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5. Высокий уровень профессионализма выпускников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0.73081</cdr:x>
      <cdr:y>0.00052</cdr:y>
    </cdr:from>
    <cdr:to>
      <cdr:x>1</cdr:x>
      <cdr:y>0.37304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00850" y="3175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студентов, обучающихся по программам подготовки рабочих и служащих,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4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81026"/>
          <a:ext cx="2963424" cy="4888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0.10902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2940"/>
          <a:ext cx="2963424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0.91203</cdr:y>
    </cdr:from>
    <cdr:to>
      <cdr:x>0.97061</cdr:x>
      <cdr:y>0.96161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584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0.09398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71500"/>
          <a:ext cx="2963424" cy="48980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0.00752</cdr:y>
    </cdr:from>
    <cdr:to>
      <cdr:x>1</cdr:x>
      <cdr:y>0.08772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45720"/>
          <a:ext cx="9255115" cy="4876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3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0.91329</cdr:y>
    </cdr:from>
    <cdr:to>
      <cdr:x>0.96979</cdr:x>
      <cdr:y>0.96287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5346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0.10276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24840"/>
          <a:ext cx="2963424" cy="48447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0.98136</cdr:x>
      <cdr:y>0.09023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4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0.9183</cdr:y>
    </cdr:from>
    <cdr:to>
      <cdr:x>0.96979</cdr:x>
      <cdr:y>0.96788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8394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79120"/>
          <a:ext cx="2963424" cy="48904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0.08521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67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0.92007</cdr:y>
    </cdr:from>
    <cdr:to>
      <cdr:x>0.97061</cdr:x>
      <cdr:y>0.96965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94704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0.1161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5972"/>
          <a:ext cx="2963424" cy="476361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0.00666</cdr:x>
      <cdr:y>0.00184</cdr:y>
    </cdr:from>
    <cdr:to>
      <cdr:x>0.99731</cdr:x>
      <cdr:y>0.10873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2006" y="11206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7.xml><?xml version="1.0" encoding="utf-8"?>
<c:userShapes xmlns:c="http://schemas.openxmlformats.org/drawingml/2006/chart">
  <cdr:relSizeAnchor xmlns:cdr="http://schemas.openxmlformats.org/drawingml/2006/chartDrawing">
    <cdr:from>
      <cdr:x>0.03644</cdr:x>
      <cdr:y>0.90917</cdr:y>
    </cdr:from>
    <cdr:to>
      <cdr:x>0.99117</cdr:x>
      <cdr:y>0.95874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8765" y="5551672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903FFFE6-5F0D-408D-9540-50B23DEE3EDC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0.67504</cdr:x>
      <cdr:y>0.11748</cdr:y>
    </cdr:from>
    <cdr:to>
      <cdr:x>0.99355</cdr:x>
      <cdr:y>0.89466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80586" y="714376"/>
          <a:ext cx="2963423" cy="472583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044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6. Давать качественные знания по специальным дисциплинам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0.91454</cdr:y>
    </cdr:from>
    <cdr:to>
      <cdr:x>0.97061</cdr:x>
      <cdr:y>0.96412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108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0.09774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4360"/>
          <a:ext cx="2963424" cy="48752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0.00459</cdr:y>
    </cdr:from>
    <cdr:to>
      <cdr:x>0.99856</cdr:x>
      <cdr:y>0.09023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2794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0.10025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9600"/>
          <a:ext cx="2963424" cy="48599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760817 Рыбинский колледж городской инфраструктуры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0.03752</cdr:x>
      <cdr:y>0.91405</cdr:y>
    </cdr:from>
    <cdr:to>
      <cdr:x>0.95114</cdr:x>
      <cdr:y>0.99336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8974" y="5549347"/>
          <a:ext cx="8497956" cy="481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удовлетворённости студентов, обучающихся по программам подготовки специалистов среднего звена, 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50.xml><?xml version="1.0" encoding="utf-8"?>
<c:userShapes xmlns:c="http://schemas.openxmlformats.org/drawingml/2006/chart">
  <cdr:relSizeAnchor xmlns:cdr="http://schemas.openxmlformats.org/drawingml/2006/chartDrawing">
    <cdr:from>
      <cdr:x>0.59275</cdr:x>
      <cdr:y>0.92676</cdr:y>
    </cdr:from>
    <cdr:to>
      <cdr:x>0.99795</cdr:x>
      <cdr:y>0.97634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14974" y="5635382"/>
          <a:ext cx="3769995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0.64389</cdr:x>
      <cdr:y>0.09399</cdr:y>
    </cdr:from>
    <cdr:to>
      <cdr:x>0.9624</cdr:x>
      <cdr:y>0.89479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990730" y="571501"/>
          <a:ext cx="2963424" cy="48695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0.00423</cdr:x>
      <cdr:y>0.00313</cdr:y>
    </cdr:from>
    <cdr:to>
      <cdr:x>0.99898</cdr:x>
      <cdr:y>0.07132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9380" y="19049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0.10699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649431"/>
          <a:ext cx="2959342" cy="481049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0.09039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2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0.91579</cdr:y>
    </cdr:from>
    <cdr:to>
      <cdr:x>0.96979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17220"/>
          <a:ext cx="2963424" cy="48523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0.00507</cdr:x>
      <cdr:y>0.00369</cdr:y>
    </cdr:from>
    <cdr:to>
      <cdr:x>0.99736</cdr:x>
      <cdr:y>0.0819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214" y="22412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0.14098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57250"/>
          <a:ext cx="2963424" cy="46123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5.xml><?xml version="1.0" encoding="utf-8"?>
<c:userShapes xmlns:c="http://schemas.openxmlformats.org/drawingml/2006/chart">
  <cdr:relSizeAnchor xmlns:cdr="http://schemas.openxmlformats.org/drawingml/2006/chartDrawing">
    <cdr:from>
      <cdr:x>0.03962</cdr:x>
      <cdr:y>0.90433</cdr:y>
    </cdr:from>
    <cdr:to>
      <cdr:x>0.99434</cdr:x>
      <cdr:y>0.95391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300" y="5522138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D0B4BEE-CABE-4C08-B5AE-FCBA66FE7F40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0.67028</cdr:x>
      <cdr:y>0.12531</cdr:y>
    </cdr:from>
    <cdr:to>
      <cdr:x>0.98878</cdr:x>
      <cdr:y>0.89707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6299" y="761999"/>
          <a:ext cx="2963330" cy="469286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0.00052</cdr:y>
    </cdr:from>
    <cdr:to>
      <cdr:x>1</cdr:x>
      <cdr:y>0.09868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044" y="3175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7. Обеспечение учебного процесса оборудованием, позволяющим использовать современные, в т.ч. компьютерные технологии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0.13784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38200"/>
          <a:ext cx="2963424" cy="463138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0.01253</cdr:y>
    </cdr:from>
    <cdr:to>
      <cdr:x>0.99856</cdr:x>
      <cdr:y>0.08459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76200"/>
          <a:ext cx="9239853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0.13283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7720"/>
          <a:ext cx="2963424" cy="46618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18705"/>
          <a:ext cx="2959342" cy="474122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0.09039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0.72296</cdr:x>
      <cdr:y>0.00836</cdr:y>
    </cdr:from>
    <cdr:to>
      <cdr:x>0.99215</cdr:x>
      <cdr:y>0.38088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27825" y="50800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студентов, обучающихся по программам подготовки специалистов среднего звена,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60.xml><?xml version="1.0" encoding="utf-8"?>
<c:userShapes xmlns:c="http://schemas.openxmlformats.org/drawingml/2006/chart">
  <cdr:relSizeAnchor xmlns:cdr="http://schemas.openxmlformats.org/drawingml/2006/chartDrawing">
    <cdr:from>
      <cdr:x>0.01384</cdr:x>
      <cdr:y>0.90639</cdr:y>
    </cdr:from>
    <cdr:to>
      <cdr:x>0.96856</cdr:x>
      <cdr:y>0.95597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791" y="55115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0.15821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62025"/>
          <a:ext cx="2963424" cy="4507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0.1416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61060"/>
          <a:ext cx="2963424" cy="46085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3.xml><?xml version="1.0" encoding="utf-8"?>
<c:userShapes xmlns:c="http://schemas.openxmlformats.org/drawingml/2006/chart">
  <cdr:relSizeAnchor xmlns:cdr="http://schemas.openxmlformats.org/drawingml/2006/chartDrawing">
    <cdr:from>
      <cdr:x>0.03962</cdr:x>
      <cdr:y>0.91037</cdr:y>
    </cdr:from>
    <cdr:to>
      <cdr:x>0.99434</cdr:x>
      <cdr:y>0.95995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300" y="555905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5CF9B66-89F4-4C12-9B7E-4E56EABA9CD0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0.67266</cdr:x>
      <cdr:y>0.12218</cdr:y>
    </cdr:from>
    <cdr:to>
      <cdr:x>0.99117</cdr:x>
      <cdr:y>0.89828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58442" y="742951"/>
          <a:ext cx="2963424" cy="471927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8. Доброжелательное, вежливое, тактичное отношение педагогов к студентам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0.11278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85799"/>
          <a:ext cx="2963424" cy="47837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0.08041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0.14254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66775"/>
          <a:ext cx="2963424" cy="46028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0"/>
          <a:ext cx="2963424" cy="4707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666750"/>
          <a:ext cx="2959342" cy="479317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799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81025"/>
          <a:ext cx="2963424" cy="4888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0.13283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7720"/>
          <a:ext cx="2963424" cy="46618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0.14824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904875"/>
          <a:ext cx="2957963" cy="45855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0.04701</cdr:x>
      <cdr:y>0.01951</cdr:y>
    </cdr:from>
    <cdr:to>
      <cdr:x>0.98376</cdr:x>
      <cdr:y>0.13264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6563" y="119064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0.12657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9620"/>
          <a:ext cx="2963424" cy="46999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1.xml><?xml version="1.0" encoding="utf-8"?>
<c:userShapes xmlns:c="http://schemas.openxmlformats.org/drawingml/2006/chart">
  <cdr:relSizeAnchor xmlns:cdr="http://schemas.openxmlformats.org/drawingml/2006/chartDrawing">
    <cdr:from>
      <cdr:x>0.00705</cdr:x>
      <cdr:y>0.91279</cdr:y>
    </cdr:from>
    <cdr:to>
      <cdr:x>0.96178</cdr:x>
      <cdr:y>0.96237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568" y="557382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C9B03626-8D3E-409A-8BF7-4AE0DB77CFD3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0.67584</cdr:x>
      <cdr:y>0.13001</cdr:y>
    </cdr:from>
    <cdr:to>
      <cdr:x>0.99434</cdr:x>
      <cdr:y>0.89707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88029" y="790575"/>
          <a:ext cx="2963330" cy="466429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9. давать качественные знания по общеобразовательным предметам, достаточные для жизни в современном обществе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0.91266</cdr:y>
    </cdr:from>
    <cdr:to>
      <cdr:x>0.97061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0.11591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4849"/>
          <a:ext cx="2963424" cy="47647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0.00365</cdr:y>
    </cdr:from>
    <cdr:to>
      <cdr:x>0.99856</cdr:x>
      <cdr:y>0.10495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22225"/>
          <a:ext cx="9239853" cy="615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</cdr:y>
    </cdr:from>
    <cdr:to>
      <cdr:x>1</cdr:x>
      <cdr:y>0.06819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1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0.11779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16280"/>
          <a:ext cx="2963424" cy="47533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0.15664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52499"/>
          <a:ext cx="2963424" cy="45170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8.xml><?xml version="1.0" encoding="utf-8"?>
<c:userShapes xmlns:c="http://schemas.openxmlformats.org/drawingml/2006/chart">
  <cdr:relSizeAnchor xmlns:cdr="http://schemas.openxmlformats.org/drawingml/2006/chartDrawing">
    <cdr:from>
      <cdr:x>0.04299</cdr:x>
      <cdr:y>0.90909</cdr:y>
    </cdr:from>
    <cdr:to>
      <cdr:x>0.97061</cdr:x>
      <cdr:y>0.96412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0050" y="5524500"/>
          <a:ext cx="8632374" cy="3344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0.12782</cdr:y>
    </cdr:from>
    <cdr:to>
      <cdr:x>0.98799</cdr:x>
      <cdr:y>0.48433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76756"/>
          <a:ext cx="2964030" cy="216646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9.xml><?xml version="1.0" encoding="utf-8"?>
<c:userShapes xmlns:c="http://schemas.openxmlformats.org/drawingml/2006/chart">
  <cdr:relSizeAnchor xmlns:cdr="http://schemas.openxmlformats.org/drawingml/2006/chartDrawing">
    <cdr:from>
      <cdr:x>0.01897</cdr:x>
      <cdr:y>0.90312</cdr:y>
    </cdr:from>
    <cdr:to>
      <cdr:x>0.97369</cdr:x>
      <cdr:y>0.9527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6323" y="551475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C77572E1-CFA9-4468-83AC-E2E457ECE6D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0.6679</cdr:x>
      <cdr:y>0.10902</cdr:y>
    </cdr:from>
    <cdr:to>
      <cdr:x>0.9864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4155" y="662940"/>
          <a:ext cx="2963330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10. Содействие выпускникам в трудоустройстве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0.12224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46125"/>
          <a:ext cx="2957963" cy="47443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2021 и 2022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0.11278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85800"/>
          <a:ext cx="2963424" cy="47837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0.11529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1040"/>
          <a:ext cx="2963424" cy="47685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2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0.10902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2940"/>
          <a:ext cx="2963424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0.16667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13460"/>
          <a:ext cx="2963424" cy="44561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0.15977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71550"/>
          <a:ext cx="2963424" cy="4498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7.xml><?xml version="1.0" encoding="utf-8"?>
<c:userShapes xmlns:c="http://schemas.openxmlformats.org/drawingml/2006/chart">
  <cdr:relSizeAnchor xmlns:cdr="http://schemas.openxmlformats.org/drawingml/2006/chartDrawing">
    <cdr:from>
      <cdr:x>0.04527</cdr:x>
      <cdr:y>0.90675</cdr:y>
    </cdr:from>
    <cdr:to>
      <cdr:x>1</cdr:x>
      <cdr:y>0.95632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53690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850FFDA4-80AC-4602-B7B6-54AC7F546D01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0.67187</cdr:x>
      <cdr:y>0.12531</cdr:y>
    </cdr:from>
    <cdr:to>
      <cdr:x>0.99037</cdr:x>
      <cdr:y>0.89345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51092" y="762000"/>
          <a:ext cx="2963330" cy="467085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11. Четко организованные учебные занятия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0.14434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881063"/>
          <a:ext cx="2957963" cy="460936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2021 и 2022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0.00321</cdr:x>
      <cdr:y>0.01305</cdr:y>
    </cdr:from>
    <cdr:to>
      <cdr:x>0.99795</cdr:x>
      <cdr:y>0.08124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9855" y="79375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18706"/>
          <a:ext cx="2959342" cy="474122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0.15194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23926"/>
          <a:ext cx="2963424" cy="45456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0.13158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0100"/>
          <a:ext cx="2963424" cy="46694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5.xml><?xml version="1.0" encoding="utf-8"?>
<c:userShapes xmlns:c="http://schemas.openxmlformats.org/drawingml/2006/chart">
  <cdr:relSizeAnchor xmlns:cdr="http://schemas.openxmlformats.org/drawingml/2006/chartDrawing">
    <cdr:from>
      <cdr:x>0.01658</cdr:x>
      <cdr:y>0.90917</cdr:y>
    </cdr:from>
    <cdr:to>
      <cdr:x>0.97131</cdr:x>
      <cdr:y>0.95874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4172" y="5551673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2593DA5F-BA52-4266-9BCE-196E6E63E62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760817 Рыбинский колледж городской инфраструктуры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12. Четкая организация производственной практикой на современном оборудовании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0.91579</cdr:y>
    </cdr:from>
    <cdr:to>
      <cdr:x>0.97061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0.09868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0076"/>
          <a:ext cx="2963424" cy="48695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8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0.91266</cdr:y>
    </cdr:from>
    <cdr:to>
      <cdr:x>0.97163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0550"/>
          <a:ext cx="2963424" cy="4879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0.91039</cdr:y>
    </cdr:from>
    <cdr:to>
      <cdr:x>0.97061</cdr:x>
      <cdr:y>0.95997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37" y="5526105"/>
          <a:ext cx="8870499" cy="300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760817 Рыбинский колледж городской инфраструктуры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0.12411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53341"/>
          <a:ext cx="2959342" cy="4706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726E-964C-448A-A59E-71C27FE3BB98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64B8-95B4-41AA-9E84-0922CCC3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19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726E-964C-448A-A59E-71C27FE3BB98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64B8-95B4-41AA-9E84-0922CCC3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49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726E-964C-448A-A59E-71C27FE3BB98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64B8-95B4-41AA-9E84-0922CCC3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35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726E-964C-448A-A59E-71C27FE3BB98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64B8-95B4-41AA-9E84-0922CCC3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78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726E-964C-448A-A59E-71C27FE3BB98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64B8-95B4-41AA-9E84-0922CCC3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60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726E-964C-448A-A59E-71C27FE3BB98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64B8-95B4-41AA-9E84-0922CCC3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28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726E-964C-448A-A59E-71C27FE3BB98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64B8-95B4-41AA-9E84-0922CCC3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94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726E-964C-448A-A59E-71C27FE3BB98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64B8-95B4-41AA-9E84-0922CCC3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80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726E-964C-448A-A59E-71C27FE3BB98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64B8-95B4-41AA-9E84-0922CCC3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02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726E-964C-448A-A59E-71C27FE3BB98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64B8-95B4-41AA-9E84-0922CCC3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22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726E-964C-448A-A59E-71C27FE3BB98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64B8-95B4-41AA-9E84-0922CCC3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51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0726E-964C-448A-A59E-71C27FE3BB98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64B8-95B4-41AA-9E84-0922CCC3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30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7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8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9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0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1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2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3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4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5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7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8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9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0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1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2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3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4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5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7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8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9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0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1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2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3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4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5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7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8.xml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9.xml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0.xml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1.xml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2.xml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3.xml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4.xml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5.xml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7.xml"/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8.xml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9.xml"/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0.xml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1.xml"/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2.xml"/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3.xml"/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4.xml"/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0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4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2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3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4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5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7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8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9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0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1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2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3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4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5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Мониторинг удовлетворенности качеством образования в организациях среднего профессионального образования Ярославской области: 2022 год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35000" y="1270000"/>
            <a:ext cx="7620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Результаты исследования удовлетворенности образованием обучающихся: 760817 Рыбинский колледж городской инфраструктуры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35000" y="1905000"/>
            <a:ext cx="889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В опросе участвовало 652 человек, в том числе 542 обучающихся по рабочим профессиям, 110 обучающихся по программам подготовки специалистов среднего звена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35000" y="2921000"/>
            <a:ext cx="889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Процент обучающихся, удовлетворенных образованием: 90,34%</a:t>
            </a: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35000" y="3175000"/>
            <a:ext cx="8890000" cy="2585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Под удовлетворенностью образованием в данной методике предполагается эмоционально-оценочное отношение обучающихся к образовательным результатам и условиям предоставления образования.
Под запросом понимаются стремления, интересы, потребности обучающегося, которые он соотносит с получаемым образованием. 
Интегральным показателем удовлетворённости качеством образования служит   неудовлетворённый запрос. Он измеряется как разница между запросом и удовлетворённостью, может рассматриваться как по отдельным параметрам, так и в целом.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048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2988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212211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06010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806446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29026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253484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215418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587515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22718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583212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71131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129800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33589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11655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88990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294742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11424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515189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42173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385619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34700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1598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48132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750887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320842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079152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42056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395514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8731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27505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94107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944099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009467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9371790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39672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131855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51788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9787350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66951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730116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573108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027455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706185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3856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6074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854014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36941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698674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33859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4303323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97718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465207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5382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308258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22439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33864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40622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681382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423241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015471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47947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268811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01210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2436228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60200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8629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990193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8550149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48670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793833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97954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214739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643205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5497316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36894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5903368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72542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938370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96836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7066405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15293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3280898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39264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0588204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746536"/>
              </p:ext>
            </p:extLst>
          </p:nvPr>
        </p:nvGraphicFramePr>
        <p:xfrm>
          <a:off x="360000" y="360000"/>
          <a:ext cx="8255000" cy="5632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250988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887322"/>
              </p:ext>
            </p:extLst>
          </p:nvPr>
        </p:nvGraphicFramePr>
        <p:xfrm>
          <a:off x="360000" y="360000"/>
          <a:ext cx="8255000" cy="5632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4310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40218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199013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379863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5479668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859579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1782863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086683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9262420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530615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0741135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683794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6971265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43351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277052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69982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9890342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27687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9209970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852982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521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79063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2781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5262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8345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36413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0379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94574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4392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98071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229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701730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Оцениваемые параметры удовлетворённости образованием.
1. Готовность выпускников к вхождению в производственный коллектив 
2. Забота о сохранении здоровья,безопасных и комфортных условий обучения студентов
3. Осуществление  мер материальной и социальной поддержки студентов
4. Прочные основы гражданско- правовой грамотности
5. Высокий уровень профессионализма выпускников 
6. Давать качественные знания по специальным дисциплинам
7. Обеспечение учебного процесса оборудованием, позволяющим использовать современные, в т.ч. компьютерные технологии
8. Доброжелательное, вежливое, тактичное отношение педагогов к студентам
9. давать качественные знания по общеобразовательным предметам, достаточные для жизни в современном обществе
10. Содействие выпускникам в трудоустройстве
11. Четко организованные учебные занятия
12. Четкая организация производственной практикой на современном оборудовании
13. Сформированность у выпускников навыков самоорганизованности в работе
14. Сформированность  у выпускников навыков  эффективного делового общения
15. Организация интересной, разноообразной внеучебной деятельности студентов
16. Хороший психологический климат в студенческих коллективах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754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33724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9089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66497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83296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5860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9316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5892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3960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49712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51461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3193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64679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13870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4302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19069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57102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28648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34611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72118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668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28623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Структурный анализ удовлетворённости (последние слайды) позволяет выделить наиболее значимые, с точки зрения обучающихся, утверждения. Они имеют самые большие структурные веса и представляют собой своеобразные «точки приложения сил», воздействие на которые обеспечит скорейшее достижение положительных результатов. Голубой ломаной линией представлены структурные веса для ОУ, пунктирной бордовой линией – структурные веса для ЯО. Зелёными столбцами представлены средние значения признаков для ОУ, бордовыми отрезками на этих столбцах – средние значения  для ЯО.
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0409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79394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55235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28417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68915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98559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56929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18318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47121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62861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57293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80869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00139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59590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60051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18337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48440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55036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21423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90160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5125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515512"/>
              </p:ext>
            </p:extLst>
          </p:nvPr>
        </p:nvGraphicFramePr>
        <p:xfrm>
          <a:off x="360000" y="360000"/>
          <a:ext cx="8255000" cy="609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43875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75474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9420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284355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64046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42400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71635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06539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6909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63176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33577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45988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58153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71706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06962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09749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13042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0204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04534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152811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8200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67484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16972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92810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38032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20100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51678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17648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63738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951537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033124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217555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342110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891246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726882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55522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561783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29058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73823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64245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367809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798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7584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150640"/>
              </p:ext>
            </p:extLst>
          </p:nvPr>
        </p:nvGraphicFramePr>
        <p:xfrm>
          <a:off x="360000" y="360000"/>
          <a:ext cx="8255000" cy="609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645954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51661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305469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32459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29580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818498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930385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95356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065874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28376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160210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52103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989904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7005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994797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14491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907646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60793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432486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78267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3896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02551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371722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143195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501164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79754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847581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78997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646675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50067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011747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67990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02745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48052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154582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32382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958243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60905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7966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7375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266238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20841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75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17277"/>
              </p:ext>
            </p:extLst>
          </p:nvPr>
        </p:nvGraphicFramePr>
        <p:xfrm>
          <a:off x="360000" y="360000"/>
          <a:ext cx="8255000" cy="609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483348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53207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00222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36568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387794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28388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511403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9427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633280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51282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502619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24355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898503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045810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946176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36614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822912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68229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662911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17455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0766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38430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066993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06362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264027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1107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905238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129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719084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80130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047740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424823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486898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50364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850687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56978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898824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27589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8341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2622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73272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60468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59711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8682</Words>
  <Application>Microsoft Office PowerPoint</Application>
  <PresentationFormat>Широкоэкранный</PresentationFormat>
  <Paragraphs>918</Paragraphs>
  <Slides>148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148</vt:i4>
      </vt:variant>
    </vt:vector>
  </HeadingPairs>
  <TitlesOfParts>
    <vt:vector size="15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2</cp:revision>
  <dcterms:created xsi:type="dcterms:W3CDTF">2023-01-18T06:00:03Z</dcterms:created>
  <dcterms:modified xsi:type="dcterms:W3CDTF">2023-01-18T06:00:19Z</dcterms:modified>
</cp:coreProperties>
</file>