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9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4" d="100"/>
          <a:sy n="114" d="100"/>
        </p:scale>
        <p:origin x="15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FC60-109E-4116-A1B0-26783C5B2814}" type="datetimeFigureOut">
              <a:rPr lang="ru-RU" smtClean="0"/>
              <a:pPr/>
              <a:t>пн 20.04.20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18144-EB31-441A-80D8-5BA66121C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242088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Отчет о проведении профессиональной недели профессий в Рыбинском колледже городской инфраструктуры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24944"/>
            <a:ext cx="5608712" cy="1368152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Девиз профессиональной недели: </a:t>
            </a:r>
            <a:r>
              <a:rPr lang="ru-RU" sz="2800" dirty="0" smtClean="0">
                <a:solidFill>
                  <a:srgbClr val="FF0000"/>
                </a:solidFill>
              </a:rPr>
              <a:t>«НАШИ ПРОФЕССИИ НЕСУТ ПОЛЬЗУ И РАДОСТЬ ЛЮДЯМ!»</a:t>
            </a:r>
          </a:p>
          <a:p>
            <a:pPr algn="r"/>
            <a:endParaRPr lang="ru-RU" sz="2800" dirty="0" smtClean="0">
              <a:solidFill>
                <a:srgbClr val="FF0000"/>
              </a:solidFill>
            </a:endParaRPr>
          </a:p>
          <a:p>
            <a:pPr algn="r"/>
            <a:endParaRPr lang="ru-RU" sz="2800" dirty="0" smtClean="0">
              <a:solidFill>
                <a:srgbClr val="FF0000"/>
              </a:solidFill>
            </a:endParaRPr>
          </a:p>
          <a:p>
            <a:pPr algn="r"/>
            <a:endParaRPr lang="ru-RU" sz="2800" dirty="0" smtClean="0">
              <a:solidFill>
                <a:srgbClr val="FF0000"/>
              </a:solidFill>
            </a:endParaRPr>
          </a:p>
          <a:p>
            <a:pPr algn="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Май 2019 года.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Рисунок 4" descr="rkgi_w215_h800[1]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0789"/>
            <a:ext cx="2751138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28.05 Понедельник</a:t>
            </a:r>
            <a:r>
              <a:rPr lang="ru-RU" sz="2800" b="1" dirty="0" smtClean="0"/>
              <a:t>.  День кондитера. </a:t>
            </a:r>
            <a:br>
              <a:rPr lang="ru-RU" sz="2800" b="1" dirty="0" smtClean="0"/>
            </a:br>
            <a:r>
              <a:rPr lang="ru-RU" sz="2400" b="1" i="1" dirty="0" smtClean="0"/>
              <a:t>« Кондитер – вот мое призванье»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Мастер – класс по художественному украшению тортов, провела </a:t>
            </a:r>
            <a:r>
              <a:rPr lang="ru-RU" sz="2000" dirty="0" err="1" smtClean="0"/>
              <a:t>Казарян</a:t>
            </a:r>
            <a:r>
              <a:rPr lang="ru-RU" sz="2000" dirty="0" smtClean="0"/>
              <a:t> </a:t>
            </a:r>
            <a:r>
              <a:rPr lang="ru-RU" sz="2000" dirty="0" err="1" smtClean="0"/>
              <a:t>Карина</a:t>
            </a:r>
            <a:r>
              <a:rPr lang="ru-RU" sz="2000" dirty="0" smtClean="0"/>
              <a:t>, художник – технолог кондитерского производства «</a:t>
            </a:r>
            <a:r>
              <a:rPr lang="ru-RU" sz="2000" dirty="0" err="1" smtClean="0"/>
              <a:t>Лейси</a:t>
            </a:r>
            <a:r>
              <a:rPr lang="ru-RU" sz="2000" dirty="0" smtClean="0"/>
              <a:t>».</a:t>
            </a:r>
          </a:p>
          <a:p>
            <a:pPr>
              <a:buNone/>
            </a:pPr>
            <a:r>
              <a:rPr lang="ru-RU" sz="2000" dirty="0" smtClean="0"/>
              <a:t> Группа Пек4 учится создавать</a:t>
            </a:r>
          </a:p>
          <a:p>
            <a:pPr>
              <a:buNone/>
            </a:pPr>
            <a:r>
              <a:rPr lang="ru-RU" sz="2000" dirty="0" smtClean="0"/>
              <a:t>Торты – картины. Мастера производственного обучения Лукичева МН ,  </a:t>
            </a:r>
            <a:r>
              <a:rPr lang="ru-RU" sz="2000" dirty="0" err="1" smtClean="0"/>
              <a:t>Свистунова</a:t>
            </a:r>
            <a:r>
              <a:rPr lang="ru-RU" sz="2000" dirty="0" smtClean="0"/>
              <a:t> ЛВ и Антонова ТВ, передают свой опыт будущим кондитерам.</a:t>
            </a:r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1028" name="Picture 4" descr="C:\Users\123\Pictures\марина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2736304" cy="3356992"/>
          </a:xfrm>
          <a:prstGeom prst="rect">
            <a:avLst/>
          </a:prstGeom>
          <a:noFill/>
        </p:spPr>
      </p:pic>
      <p:pic>
        <p:nvPicPr>
          <p:cNvPr id="5" name="Рисунок 4" descr="IMG_177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140968"/>
            <a:ext cx="3312368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Творческий этап недели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3898776" cy="2880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Ребята соревновались в оформление тематических газет «Юмор в профессии»</a:t>
            </a:r>
            <a:endParaRPr lang="ru-RU" dirty="0"/>
          </a:p>
        </p:txBody>
      </p:sp>
      <p:pic>
        <p:nvPicPr>
          <p:cNvPr id="4" name="Рисунок 3" descr="20180525_10400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800000">
            <a:off x="251520" y="3573016"/>
            <a:ext cx="4211960" cy="3008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0180525_10390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800000">
            <a:off x="4716016" y="3645024"/>
            <a:ext cx="3960440" cy="2919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20180525_10384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800000">
            <a:off x="4860032" y="1079630"/>
            <a:ext cx="3744416" cy="2571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Подведение итогов профессионально-предметной недели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7787208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 </a:t>
            </a:r>
            <a:r>
              <a:rPr lang="ru-RU" dirty="0" smtClean="0"/>
              <a:t>     </a:t>
            </a:r>
            <a:r>
              <a:rPr lang="ru-RU" sz="2800" dirty="0" smtClean="0"/>
              <a:t>Заключительным этапом  является заседание методической комиссии, где за круглым столом, подводились итоги профессионально-предметной недели и обсуждались вопросы подготовки обучающихся СПО.</a:t>
            </a:r>
          </a:p>
          <a:p>
            <a:pPr>
              <a:buNone/>
            </a:pPr>
            <a:r>
              <a:rPr lang="ru-RU" dirty="0" smtClean="0"/>
              <a:t>  </a:t>
            </a:r>
            <a:endParaRPr lang="ru-RU" dirty="0"/>
          </a:p>
        </p:txBody>
      </p:sp>
      <p:pic>
        <p:nvPicPr>
          <p:cNvPr id="4" name="Рисунок 3" descr="SAM_09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645024"/>
            <a:ext cx="3968442" cy="2736304"/>
          </a:xfrm>
          <a:prstGeom prst="rect">
            <a:avLst/>
          </a:prstGeom>
        </p:spPr>
      </p:pic>
      <p:pic>
        <p:nvPicPr>
          <p:cNvPr id="5" name="Рисунок 4" descr="SAM_099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645024"/>
            <a:ext cx="4355976" cy="24502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Награждения участников </a:t>
            </a:r>
            <a:endParaRPr lang="ru-RU" sz="3600" dirty="0"/>
          </a:p>
        </p:txBody>
      </p:sp>
      <p:pic>
        <p:nvPicPr>
          <p:cNvPr id="5" name="Содержимое 4" descr="OhFIsoTKAQ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68760"/>
            <a:ext cx="4644008" cy="3096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SAM_098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4437112"/>
            <a:ext cx="3635896" cy="2045192"/>
          </a:xfrm>
          <a:prstGeom prst="rect">
            <a:avLst/>
          </a:prstGeom>
        </p:spPr>
      </p:pic>
      <p:pic>
        <p:nvPicPr>
          <p:cNvPr id="6" name="Рисунок 5" descr="SAM_098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1412776"/>
            <a:ext cx="5220072" cy="2936291"/>
          </a:xfrm>
          <a:prstGeom prst="rect">
            <a:avLst/>
          </a:prstGeom>
        </p:spPr>
      </p:pic>
      <p:pic>
        <p:nvPicPr>
          <p:cNvPr id="8" name="Рисунок 7" descr="SAM_098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725144"/>
            <a:ext cx="3103329" cy="17456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</a:t>
            </a:r>
            <a:r>
              <a:rPr lang="ru-RU" b="1" i="1" dirty="0" smtClean="0"/>
              <a:t>Профессионально-предметная неделя </a:t>
            </a:r>
            <a:r>
              <a:rPr lang="ru-RU" i="1" dirty="0" smtClean="0"/>
              <a:t>- </a:t>
            </a:r>
            <a:r>
              <a:rPr lang="ru-RU" sz="2800" i="1" dirty="0" smtClean="0"/>
              <a:t>одна из форм работы методической комиссии, отражающая целенаправленную, коллективную, индивидуальную, практическую деятельность преподавателей, направленную на повышение качества обучения, профессиональной подготовки обучающихся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TB_ONPG-w_Q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717032"/>
            <a:ext cx="4572333" cy="2492896"/>
          </a:xfrm>
          <a:prstGeom prst="rect">
            <a:avLst/>
          </a:prstGeom>
        </p:spPr>
      </p:pic>
      <p:pic>
        <p:nvPicPr>
          <p:cNvPr id="5" name="Рисунок 4" descr="IMG_177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3717032"/>
            <a:ext cx="3168352" cy="28914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26876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 </a:t>
            </a:r>
            <a:r>
              <a:rPr lang="ru-RU" sz="2000" dirty="0" smtClean="0"/>
              <a:t>  Мотивация  обучающихся   к углубленному изучению дисциплин, развитие их  творческих  способностей;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Повышение интереса к выбранной профессии;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Закрепления знаний и умений, полученных в процессе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Стимулирование профессионального роста преподавателей, совершенствование творческого потенциала, внедрение в учебный процесс передовых технологий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Выявление обучающихся , которые обладают творческими способностями;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Развитие у обучающихся развивающих, коммуникативных и профессиональных компетенций; расширение круга профессиональных умений и навыков по выбранной профессии;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   Реклама учебного заведения с целью привлечь потенциальных абитуриентов.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4868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/>
              <a:t> </a:t>
            </a:r>
            <a:r>
              <a:rPr lang="ru-RU" sz="1600" b="1" i="1" dirty="0" smtClean="0"/>
              <a:t> </a:t>
            </a:r>
            <a:r>
              <a:rPr lang="ru-RU" sz="3200" i="1" dirty="0" smtClean="0"/>
              <a:t>Цели и задачи проведения профессионально-предметной недели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14.05 </a:t>
            </a:r>
            <a:r>
              <a:rPr lang="ru-RU" sz="2400" dirty="0" smtClean="0"/>
              <a:t>Понедельник</a:t>
            </a:r>
            <a:r>
              <a:rPr lang="ru-RU" sz="2800" dirty="0" smtClean="0"/>
              <a:t>. День торгового работника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Состоялся конкурс профессионального мастерства в группе Пр-139             « Лучшая команда продавцов».</a:t>
            </a:r>
          </a:p>
          <a:p>
            <a:pPr marL="0" indent="0">
              <a:buNone/>
            </a:pPr>
            <a:r>
              <a:rPr lang="ru-RU" sz="2000" dirty="0" smtClean="0"/>
              <a:t>Обучающиеся рекламировали товар, рассказывали о свойствах участвовали в решении тестовых заданий и профессиональных ситуаций. Мастер производственного обучения Френкель ВА и компетентное жюри оценили  знания и умения будущих специалистов. </a:t>
            </a:r>
            <a:endParaRPr lang="ru-RU" sz="2000" dirty="0"/>
          </a:p>
        </p:txBody>
      </p:sp>
      <p:pic>
        <p:nvPicPr>
          <p:cNvPr id="4" name="Рисунок 3" descr="20180514_10010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221088"/>
            <a:ext cx="3138279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180514_10320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0800000">
            <a:off x="5580112" y="3933056"/>
            <a:ext cx="303191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0180514_10002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79900" y="4321101"/>
            <a:ext cx="2072231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763688" y="105273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«</a:t>
            </a:r>
            <a:r>
              <a:rPr lang="ru-RU" sz="2400" b="1" i="1" dirty="0" smtClean="0"/>
              <a:t>Продавцом хочу я быть- пусть меня научат</a:t>
            </a:r>
            <a:r>
              <a:rPr lang="ru-RU" sz="2400" b="1" dirty="0" smtClean="0"/>
              <a:t>!»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180514_11093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3709582" y="3835299"/>
            <a:ext cx="338101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14.05</a:t>
            </a:r>
            <a:r>
              <a:rPr lang="ru-RU" sz="2800" dirty="0" smtClean="0"/>
              <a:t> </a:t>
            </a:r>
            <a:r>
              <a:rPr lang="ru-RU" sz="2400" dirty="0" smtClean="0"/>
              <a:t>Понедельник</a:t>
            </a:r>
            <a:r>
              <a:rPr lang="ru-RU" sz="2800" dirty="0" smtClean="0"/>
              <a:t>. День повара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432048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Конкурс профессионального мастерства пекарей «Сладкие фантазии» является традиционным профессиональным мероприятием в группах поваров и пекарей. На конкурсе « Сладкие фантазии» соревновались юноши групп Пек-3 Пк-135, 1 и 2 курса по выпечке сладких пирогов. Мастер производственного обучения Исакова ГВ строго следила за приготовлением пирогов.</a:t>
            </a:r>
            <a:endParaRPr lang="ru-RU" sz="2000" dirty="0"/>
          </a:p>
        </p:txBody>
      </p:sp>
      <p:pic>
        <p:nvPicPr>
          <p:cNvPr id="4" name="Рисунок 3" descr="20180514_11100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24" y="4581128"/>
            <a:ext cx="3216692" cy="2033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0180514_11092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877156" y="3708019"/>
            <a:ext cx="3349235" cy="2215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995936" y="1196752"/>
            <a:ext cx="5148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«Я буду поваром отменным</a:t>
            </a:r>
            <a:br>
              <a:rPr lang="ru-RU" sz="2400" b="1" i="1" dirty="0" smtClean="0"/>
            </a:br>
            <a:r>
              <a:rPr lang="ru-RU" sz="2400" b="1" i="1" dirty="0" smtClean="0"/>
              <a:t>Всех накормлю я </a:t>
            </a:r>
            <a:r>
              <a:rPr lang="ru-RU" sz="2400" b="1" i="1" dirty="0" err="1" smtClean="0"/>
              <a:t>непременн</a:t>
            </a:r>
            <a:endParaRPr lang="ru-RU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15.05</a:t>
            </a:r>
            <a:r>
              <a:rPr lang="ru-RU" sz="2400" dirty="0" smtClean="0"/>
              <a:t> Вторник</a:t>
            </a:r>
            <a:r>
              <a:rPr lang="ru-RU" sz="2800" dirty="0" smtClean="0"/>
              <a:t>. День проводника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1108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«Проводница, проводница – ты души моей сестрица!»</a:t>
            </a:r>
          </a:p>
          <a:p>
            <a:pPr algn="ctr">
              <a:buNone/>
            </a:pPr>
            <a:r>
              <a:rPr lang="ru-RU" sz="2400" dirty="0" smtClean="0"/>
              <a:t>Состоялось профессиональное мероприятие «Секреты моей профессии»</a:t>
            </a:r>
            <a:endParaRPr lang="ru-RU" sz="2400" dirty="0"/>
          </a:p>
        </p:txBody>
      </p:sp>
      <p:pic>
        <p:nvPicPr>
          <p:cNvPr id="4" name="Рисунок 3" descr="1-dmitry_mordolff-58556f5744a4ff8801db929cccfb6ec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2132856"/>
            <a:ext cx="3096344" cy="2065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11960" y="1988840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Преподаватель Сафронова НА и мастер производственного обучения Королева ЛГ и обучающиеся группы Прв-7 приняли активное участие в викторине «Много ли я знаю о железной дороге». Подготовили презентацию «Рыбинск пассажирский» </a:t>
            </a:r>
            <a:endParaRPr lang="ru-RU" sz="2000" dirty="0"/>
          </a:p>
        </p:txBody>
      </p:sp>
      <p:pic>
        <p:nvPicPr>
          <p:cNvPr id="6" name="Рисунок 5" descr="hello_html_m527744bc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5976" y="4005064"/>
            <a:ext cx="4104456" cy="2430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tild6263-6266-4763-b333-323466653535__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293096"/>
            <a:ext cx="3672408" cy="2345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16.05</a:t>
            </a:r>
            <a:r>
              <a:rPr lang="ru-RU" sz="2400" dirty="0" smtClean="0"/>
              <a:t> Среда</a:t>
            </a:r>
            <a:r>
              <a:rPr lang="ru-RU" sz="2800" dirty="0" smtClean="0"/>
              <a:t>. День банковского работника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1124744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Я будущий Банкир!</a:t>
            </a:r>
          </a:p>
          <a:p>
            <a:pPr algn="ctr"/>
            <a:r>
              <a:rPr lang="ru-RU" sz="2400" b="1" dirty="0" smtClean="0"/>
              <a:t>Завоевать хочу весь Мир!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132857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9" name="Рисунок 8" descr="photo_393_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47664" y="5360403"/>
            <a:ext cx="3096344" cy="1497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Содержимое 3" descr="20180516_10310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556792"/>
            <a:ext cx="2024149" cy="3599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20180516_10570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1700808"/>
            <a:ext cx="2106235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Обучающиеся группы Кб-6 и Кб-8 провели информационный семинар по теме «Особенности начисления  заработной платы по профессиям» и представили мастер-класс и презентацию «Определение подлинности банкнот». Куратором выступлений обучающихся является преподаватель Маленкова ГА, и мастер </a:t>
            </a:r>
            <a:r>
              <a:rPr lang="ru-RU" dirty="0" err="1" smtClean="0"/>
              <a:t>Мартиросян</a:t>
            </a:r>
            <a:r>
              <a:rPr lang="ru-RU" dirty="0" smtClean="0"/>
              <a:t> НМ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17.05</a:t>
            </a:r>
            <a:r>
              <a:rPr lang="ru-RU" sz="2400" dirty="0" smtClean="0"/>
              <a:t> Четверг. </a:t>
            </a:r>
            <a:r>
              <a:rPr lang="ru-RU" sz="2800" dirty="0" smtClean="0"/>
              <a:t>День парикмахера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7200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dirty="0" smtClean="0"/>
              <a:t>«У этих волшебниц, у этих художниц, не кисти и краски, а гребень и ножницы!»</a:t>
            </a:r>
            <a:endParaRPr lang="ru-RU" sz="2400" b="1" dirty="0"/>
          </a:p>
        </p:txBody>
      </p:sp>
      <p:pic>
        <p:nvPicPr>
          <p:cNvPr id="6" name="Рисунок 5" descr="20180517_10550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36912"/>
            <a:ext cx="1471155" cy="2615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20180517_10542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79912" y="2708920"/>
            <a:ext cx="159793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0180517_10552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2100" y="3839896"/>
            <a:ext cx="1584176" cy="2816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683568" y="148478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Состоялся красивый конкурс «Магия локонов» Соревновались будущие мастера групп Пх-22 Пх-23. Создавали укладки на длинных волосах моделей . Мастер производственного обучения </a:t>
            </a:r>
            <a:r>
              <a:rPr lang="ru-RU" dirty="0" err="1" smtClean="0"/>
              <a:t>Сизова</a:t>
            </a:r>
            <a:r>
              <a:rPr lang="ru-RU" dirty="0" smtClean="0"/>
              <a:t> ЛВ , осталась довольна качеством причесок.</a:t>
            </a:r>
            <a:endParaRPr lang="ru-RU" dirty="0"/>
          </a:p>
        </p:txBody>
      </p:sp>
      <p:pic>
        <p:nvPicPr>
          <p:cNvPr id="11" name="Рисунок 10" descr="20180517_10545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3645024"/>
            <a:ext cx="1584176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20180517_10560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420888"/>
            <a:ext cx="1656184" cy="2944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Приз зрительский симпатий </a:t>
            </a:r>
            <a:endParaRPr lang="ru-RU" sz="3200" dirty="0"/>
          </a:p>
        </p:txBody>
      </p:sp>
      <p:pic>
        <p:nvPicPr>
          <p:cNvPr id="5" name="Содержимое 4" descr="20180517_10531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1412776"/>
            <a:ext cx="2592288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:\DCIM\Camera\20180517_1052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456559" y="2765546"/>
            <a:ext cx="4224469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0180517_10531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1556792"/>
            <a:ext cx="255178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Тема Office</vt:lpstr>
      <vt:lpstr>Отчет о проведении профессиональной недели профессий в Рыбинском колледже городской инфраструктуры</vt:lpstr>
      <vt:lpstr>Презентация PowerPoint</vt:lpstr>
      <vt:lpstr>Презентация PowerPoint</vt:lpstr>
      <vt:lpstr> 14.05 Понедельник. День торгового работника</vt:lpstr>
      <vt:lpstr>14.05 Понедельник. День повара</vt:lpstr>
      <vt:lpstr>15.05 Вторник. День проводника</vt:lpstr>
      <vt:lpstr>16.05 Среда. День банковского работника</vt:lpstr>
      <vt:lpstr>17.05 Четверг. День парикмахера</vt:lpstr>
      <vt:lpstr>Приз зрительский симпатий </vt:lpstr>
      <vt:lpstr>28.05 Понедельник.  День кондитера.  « Кондитер – вот мое призванье»</vt:lpstr>
      <vt:lpstr>Творческий этап недели</vt:lpstr>
      <vt:lpstr>Подведение итогов профессионально-предметной недели</vt:lpstr>
      <vt:lpstr>Награждения участников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2020-04-20T10:54:25Z</dcterms:created>
  <dcterms:modified xsi:type="dcterms:W3CDTF">2020-04-20T10:58:10Z</dcterms:modified>
</cp:coreProperties>
</file>